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2"/>
  </p:notesMasterIdLst>
  <p:sldIdLst>
    <p:sldId id="3888" r:id="rId5"/>
    <p:sldId id="3889" r:id="rId6"/>
    <p:sldId id="3890" r:id="rId7"/>
    <p:sldId id="3891" r:id="rId8"/>
    <p:sldId id="3892" r:id="rId9"/>
    <p:sldId id="3893" r:id="rId10"/>
    <p:sldId id="389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ato Medium" panose="020F0502020204030203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CC17"/>
    <a:srgbClr val="33387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7F4AD-5C43-435F-85A4-98CE5F15AA06}" v="50" dt="2023-04-12T09:42:39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3357" autoAdjust="0"/>
  </p:normalViewPr>
  <p:slideViewPr>
    <p:cSldViewPr showGuides="1">
      <p:cViewPr varScale="1">
        <p:scale>
          <a:sx n="80" d="100"/>
          <a:sy n="80" d="100"/>
        </p:scale>
        <p:origin x="10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04251FFF-110F-4F07-8FAE-880169DDDE48}" type="datetimeFigureOut">
              <a:rPr lang="en-US" smtClean="0"/>
              <a:pPr>
                <a:defRPr/>
              </a:pPr>
              <a:t>4/16/2023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656C7A7-94AF-4D7B-8A51-4512C7E87A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11B4E74-E37B-A9FD-3550-503AC7B3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1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5101-28FA-4346-A88E-9E656D62FE8B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0E8A-6E77-F640-98E6-EA3A121DC7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54308-7610-44F1-5520-5E84C92AE5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500" y="331076"/>
            <a:ext cx="2782208" cy="10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3667-0D9A-889D-BA62-220B7CB2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4">
                    <a:lumMod val="75000"/>
                  </a:schemeClr>
                </a:solidFill>
              </a:rPr>
              <a:t>Why Christians 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C4827-30EA-0932-044E-17C1DC82E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and worship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Recognising (vv1-2, 11)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(vv4-10)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Reputation (vv14-15)</a:t>
            </a:r>
          </a:p>
        </p:txBody>
      </p:sp>
    </p:spTree>
    <p:extLst>
      <p:ext uri="{BB962C8B-B14F-4D97-AF65-F5344CB8AC3E}">
        <p14:creationId xmlns:p14="http://schemas.microsoft.com/office/powerpoint/2010/main" val="2385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7D0DFF6-2C70-60B1-F11E-D5B17EDB64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758" y="1160999"/>
            <a:ext cx="3240583" cy="4536000"/>
          </a:xfrm>
          <a:prstGeom prst="rect">
            <a:avLst/>
          </a:prstGeom>
        </p:spPr>
      </p:pic>
      <p:pic>
        <p:nvPicPr>
          <p:cNvPr id="11" name="Content Placeholder 10" descr="A person and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78A169B2-D34C-B715-5CF3-8F58810D81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43" y="1268998"/>
            <a:ext cx="3240000" cy="4320001"/>
          </a:xfrm>
        </p:spPr>
      </p:pic>
    </p:spTree>
    <p:extLst>
      <p:ext uri="{BB962C8B-B14F-4D97-AF65-F5344CB8AC3E}">
        <p14:creationId xmlns:p14="http://schemas.microsoft.com/office/powerpoint/2010/main" val="37650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B997-8AB7-61C4-3EA6-8FB92B4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Worship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E8206BD-6B3C-2C79-38F7-661D2F3E5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61" y="729000"/>
            <a:ext cx="7208879" cy="5400000"/>
          </a:xfrm>
        </p:spPr>
      </p:pic>
    </p:spTree>
    <p:extLst>
      <p:ext uri="{BB962C8B-B14F-4D97-AF65-F5344CB8AC3E}">
        <p14:creationId xmlns:p14="http://schemas.microsoft.com/office/powerpoint/2010/main" val="35076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A2C6-8991-6191-F8A2-1911FDD7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Worship</a:t>
            </a:r>
          </a:p>
        </p:txBody>
      </p:sp>
      <p:pic>
        <p:nvPicPr>
          <p:cNvPr id="6" name="Content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58084837-179B-8328-C02A-8EF1856704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00" y="2666422"/>
            <a:ext cx="3240000" cy="1822500"/>
          </a:xfrm>
          <a:ln w="12700">
            <a:solidFill>
              <a:schemeClr val="bg1"/>
            </a:solidFill>
          </a:ln>
        </p:spPr>
      </p:pic>
      <p:pic>
        <p:nvPicPr>
          <p:cNvPr id="8" name="Content Placeholder 7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B8732373-1EE9-4CE6-AA22-D5754F964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00" y="4758878"/>
            <a:ext cx="3240000" cy="1822500"/>
          </a:xfrm>
          <a:ln w="12700">
            <a:solidFill>
              <a:schemeClr val="bg1"/>
            </a:solidFill>
          </a:ln>
        </p:spPr>
      </p:pic>
      <p:pic>
        <p:nvPicPr>
          <p:cNvPr id="10" name="Picture 9" descr="A person wearing headphones and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67F87A17-27D4-52E2-1DB0-6C67A8FFC7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674000"/>
            <a:ext cx="1974375" cy="351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3FFEB2-B273-9B4D-061B-958CBBC7B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975" y="1674000"/>
            <a:ext cx="1974375" cy="351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Picture 13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A74D69D3-F617-E4E8-5282-B50023BC06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000" y="573967"/>
            <a:ext cx="3240000" cy="18225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83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28B4-7917-4372-8631-0105BAA0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742996"/>
            <a:ext cx="4948518" cy="5657803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Maxa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jikkirankuti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do an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kaman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doome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Muumunte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Muruxunte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Finkinte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B57414-2914-37D2-0E8A-7FE1D450BDE2}"/>
              </a:ext>
            </a:extLst>
          </p:cNvPr>
          <p:cNvSpPr txBox="1">
            <a:spLocks/>
          </p:cNvSpPr>
          <p:nvPr/>
        </p:nvSpPr>
        <p:spPr>
          <a:xfrm>
            <a:off x="5400338" y="742996"/>
            <a:ext cx="3711391" cy="59052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despair,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your Lord </a:t>
            </a:r>
            <a:b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together.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speak…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walk…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see…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are injured…</a:t>
            </a:r>
          </a:p>
          <a:p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5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 Maxa jikkirankuti EXCERPT">
            <a:hlinkClick r:id="" action="ppaction://media"/>
            <a:extLst>
              <a:ext uri="{FF2B5EF4-FFF2-40B4-BE49-F238E27FC236}">
                <a16:creationId xmlns:a16="http://schemas.microsoft.com/office/drawing/2014/main" id="{96308A04-69C2-67FA-CCA2-9094FA6CF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324" y="249921"/>
            <a:ext cx="228600" cy="228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F4B5A2-6CF5-A8C7-2857-F471FEF8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742996"/>
            <a:ext cx="4948518" cy="5657803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Maxa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jikkirankuti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do an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kaman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doome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GB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Muumunte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Muruxunte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Finkinte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Watunte</a:t>
            </a:r>
            <a:r>
              <a:rPr lang="en-GB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A02997-61BA-7EE4-D365-B52433EF04E9}"/>
              </a:ext>
            </a:extLst>
          </p:cNvPr>
          <p:cNvSpPr txBox="1">
            <a:spLocks/>
          </p:cNvSpPr>
          <p:nvPr/>
        </p:nvSpPr>
        <p:spPr>
          <a:xfrm>
            <a:off x="5400338" y="742996"/>
            <a:ext cx="3711391" cy="59052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despair,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your Lord </a:t>
            </a:r>
            <a:b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together.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speak…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walk…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can’t see…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who are injured…</a:t>
            </a:r>
          </a:p>
          <a:p>
            <a:endParaRPr lang="en-GB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6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9921-9CC8-99ED-32A5-780A9609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2667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alleluia, glory to the Lord</a:t>
            </a:r>
          </a:p>
          <a:p>
            <a:pPr marL="0" indent="0" algn="ctr">
              <a:buNone/>
            </a:pP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alleluia, glory to the Lord</a:t>
            </a:r>
          </a:p>
          <a:p>
            <a:pPr marL="0" indent="0" algn="ctr">
              <a:buNone/>
            </a:pP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alleluia, glory to the Lord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Alleluia, glory to the Lord</a:t>
            </a:r>
          </a:p>
        </p:txBody>
      </p:sp>
    </p:spTree>
    <p:extLst>
      <p:ext uri="{BB962C8B-B14F-4D97-AF65-F5344CB8AC3E}">
        <p14:creationId xmlns:p14="http://schemas.microsoft.com/office/powerpoint/2010/main" val="3261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HH:$MM:$SS"/>
  <p:tag name="AUTODATETIMEFLAGS" val="1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f66f6f-e4b3-44a0-a035-baedb2fae786">
      <Terms xmlns="http://schemas.microsoft.com/office/infopath/2007/PartnerControls"/>
    </lcf76f155ced4ddcb4097134ff3c332f>
    <TaxCatchAll xmlns="50bc1663-40c0-44fd-bd5d-0c0f6b7dcb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E743DC694524095A8DD97BBDB620B" ma:contentTypeVersion="16" ma:contentTypeDescription="Create a new document." ma:contentTypeScope="" ma:versionID="9536f819eb633398afaa6c74687c03c2">
  <xsd:schema xmlns:xsd="http://www.w3.org/2001/XMLSchema" xmlns:xs="http://www.w3.org/2001/XMLSchema" xmlns:p="http://schemas.microsoft.com/office/2006/metadata/properties" xmlns:ns2="cff66f6f-e4b3-44a0-a035-baedb2fae786" xmlns:ns3="50bc1663-40c0-44fd-bd5d-0c0f6b7dcbbe" targetNamespace="http://schemas.microsoft.com/office/2006/metadata/properties" ma:root="true" ma:fieldsID="5691db578c6ed846a62aa1c5d15c73ed" ns2:_="" ns3:_="">
    <xsd:import namespace="cff66f6f-e4b3-44a0-a035-baedb2fae786"/>
    <xsd:import namespace="50bc1663-40c0-44fd-bd5d-0c0f6b7dc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66f6f-e4b3-44a0-a035-baedb2fae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67b78f-1389-4051-aeaa-a7a605cad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c1663-40c0-44fd-bd5d-0c0f6b7dc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614986-4094-4943-af41-0ec1fb6d0eca}" ma:internalName="TaxCatchAll" ma:showField="CatchAllData" ma:web="50bc1663-40c0-44fd-bd5d-0c0f6b7dc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F0143-96EF-4153-AAE7-1853FDE528D0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ff66f6f-e4b3-44a0-a035-baedb2fae786"/>
    <ds:schemaRef ds:uri="50bc1663-40c0-44fd-bd5d-0c0f6b7dcbb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462CA4-64C7-4695-99A5-C321EF075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f66f6f-e4b3-44a0-a035-baedb2fae786"/>
    <ds:schemaRef ds:uri="50bc1663-40c0-44fd-bd5d-0c0f6b7dc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E9D93-0A50-411F-B53A-A175C1F5A7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11979</TotalTime>
  <Words>152</Words>
  <Application>Microsoft Office PowerPoint</Application>
  <PresentationFormat>On-screen Show (4:3)</PresentationFormat>
  <Paragraphs>37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Arial</vt:lpstr>
      <vt:lpstr>Lato Medium</vt:lpstr>
      <vt:lpstr>Tahoma</vt:lpstr>
      <vt:lpstr>Office Theme</vt:lpstr>
      <vt:lpstr>Why Christians sing</vt:lpstr>
      <vt:lpstr>PowerPoint Presentation</vt:lpstr>
      <vt:lpstr>Worship</vt:lpstr>
      <vt:lpstr>Worship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Courthold</dc:creator>
  <cp:lastModifiedBy>Ian Knight</cp:lastModifiedBy>
  <cp:revision>94</cp:revision>
  <dcterms:created xsi:type="dcterms:W3CDTF">2019-08-10T13:46:38Z</dcterms:created>
  <dcterms:modified xsi:type="dcterms:W3CDTF">2023-04-16T18:37:41Z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0x010100305E743DC694524095A8DD97BBDB620B</vt:lpwstr>
  </property>
  <property fmtid="{D5CDD505-2E9C-101B-9397-08002B2CF9AE}" pid="3" name="MediaServiceImageTags">
    <vt:lpwstr/>
  </property>
</Properties>
</file>