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71" r:id="rId7"/>
    <p:sldId id="266" r:id="rId8"/>
    <p:sldId id="260" r:id="rId9"/>
    <p:sldId id="267" r:id="rId10"/>
    <p:sldId id="268" r:id="rId11"/>
    <p:sldId id="261" r:id="rId12"/>
    <p:sldId id="269" r:id="rId13"/>
    <p:sldId id="27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427F2-A893-40B9-9984-5497B50CDEFD}" v="3" dt="2023-01-06T17:07:25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eon &amp; Gemma Locke" userId="cf9b44125c29b86f" providerId="LiveId" clId="{3F1427F2-A893-40B9-9984-5497B50CDEFD}"/>
    <pc:docChg chg="modSld">
      <pc:chgData name="Simeon &amp; Gemma Locke" userId="cf9b44125c29b86f" providerId="LiveId" clId="{3F1427F2-A893-40B9-9984-5497B50CDEFD}" dt="2023-01-06T17:07:25.461" v="2" actId="20577"/>
      <pc:docMkLst>
        <pc:docMk/>
      </pc:docMkLst>
      <pc:sldChg chg="modSp">
        <pc:chgData name="Simeon &amp; Gemma Locke" userId="cf9b44125c29b86f" providerId="LiveId" clId="{3F1427F2-A893-40B9-9984-5497B50CDEFD}" dt="2023-01-06T17:07:25.461" v="2" actId="20577"/>
        <pc:sldMkLst>
          <pc:docMk/>
          <pc:sldMk cId="1206710490" sldId="257"/>
        </pc:sldMkLst>
        <pc:spChg chg="mod">
          <ac:chgData name="Simeon &amp; Gemma Locke" userId="cf9b44125c29b86f" providerId="LiveId" clId="{3F1427F2-A893-40B9-9984-5497B50CDEFD}" dt="2023-01-06T17:07:25.461" v="2" actId="20577"/>
          <ac:spMkLst>
            <pc:docMk/>
            <pc:sldMk cId="1206710490" sldId="257"/>
            <ac:spMk id="3" creationId="{61DB4DD6-5E49-B9FF-5CFB-C0ACBD8B0A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03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50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1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6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4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9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48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28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99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762B2-83F6-4EAF-8B01-8B7873512564}" type="datetimeFigureOut">
              <a:rPr lang="en-GB" smtClean="0"/>
              <a:t>6/1/23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3B2A7-A8DB-4945-ACD6-212574D13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044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7496-E630-0294-8918-0409E7516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53CBD-61AB-A796-0ECC-77CF4736AC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68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GB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Verses 1-7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Know your history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Joseph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God’s promises to Abraham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Verses 8-14</a:t>
            </a:r>
          </a:p>
          <a:p>
            <a:pPr marL="0" indent="0">
              <a:buNone/>
            </a:pPr>
            <a:r>
              <a:rPr lang="en-GB" dirty="0"/>
              <a:t>A new king</a:t>
            </a:r>
          </a:p>
          <a:p>
            <a:pPr marL="0" indent="0">
              <a:buNone/>
            </a:pPr>
            <a:r>
              <a:rPr lang="en-GB" dirty="0"/>
              <a:t>A divided society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51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53A2-54F1-24BA-2E80-EC3BD5763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Slavery</a:t>
            </a:r>
          </a:p>
        </p:txBody>
      </p:sp>
      <p:pic>
        <p:nvPicPr>
          <p:cNvPr id="5" name="Content Placeholder 4" descr="A picture containing building, arch, colonnade&#10;&#10;Description automatically generated">
            <a:extLst>
              <a:ext uri="{FF2B5EF4-FFF2-40B4-BE49-F238E27FC236}">
                <a16:creationId xmlns:a16="http://schemas.microsoft.com/office/drawing/2014/main" id="{7A3289D7-4D80-D59F-CE02-7F045E19D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65" y="1932110"/>
            <a:ext cx="5238750" cy="3486150"/>
          </a:xfrm>
        </p:spPr>
      </p:pic>
      <p:pic>
        <p:nvPicPr>
          <p:cNvPr id="7" name="Picture 6" descr="A statue of a person holding a baby&#10;&#10;Description automatically generated with low confidence">
            <a:extLst>
              <a:ext uri="{FF2B5EF4-FFF2-40B4-BE49-F238E27FC236}">
                <a16:creationId xmlns:a16="http://schemas.microsoft.com/office/drawing/2014/main" id="{7A395D7D-99FC-BF3B-6345-2BE852705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087" y="1532060"/>
            <a:ext cx="28479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1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GB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Verses 1-7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Know your history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Joseph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God’s promises to Abraham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Verses 8-14</a:t>
            </a:r>
          </a:p>
          <a:p>
            <a:pPr marL="0" indent="0">
              <a:buNone/>
            </a:pPr>
            <a:r>
              <a:rPr lang="en-GB" dirty="0"/>
              <a:t>A new king</a:t>
            </a:r>
          </a:p>
          <a:p>
            <a:pPr marL="0" indent="0">
              <a:buNone/>
            </a:pPr>
            <a:r>
              <a:rPr lang="en-GB" dirty="0"/>
              <a:t>A divided society</a:t>
            </a:r>
          </a:p>
          <a:p>
            <a:pPr marL="0" indent="0">
              <a:buNone/>
            </a:pPr>
            <a:r>
              <a:rPr lang="en-GB" dirty="0"/>
              <a:t>Slavery</a:t>
            </a:r>
          </a:p>
          <a:p>
            <a:pPr marL="0" indent="0">
              <a:buNone/>
            </a:pPr>
            <a:r>
              <a:rPr lang="en-GB" dirty="0"/>
              <a:t>Our fears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19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GB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Verses 1-7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Know your history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Joseph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God’s promises to Abraham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Verses 8-14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 new king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 divided society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Slavery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Our fears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Verses 15-22</a:t>
            </a:r>
          </a:p>
          <a:p>
            <a:pPr marL="0" indent="0">
              <a:buNone/>
            </a:pPr>
            <a:r>
              <a:rPr lang="en-GB" dirty="0"/>
              <a:t>Midwives</a:t>
            </a:r>
          </a:p>
          <a:p>
            <a:pPr marL="0" indent="0">
              <a:buNone/>
            </a:pPr>
            <a:r>
              <a:rPr lang="en-GB" dirty="0"/>
              <a:t>Fear grows</a:t>
            </a:r>
          </a:p>
          <a:p>
            <a:pPr marL="0" indent="0">
              <a:buNone/>
            </a:pPr>
            <a:r>
              <a:rPr lang="en-GB" dirty="0"/>
              <a:t>Blessings grow</a:t>
            </a:r>
          </a:p>
        </p:txBody>
      </p:sp>
    </p:spTree>
    <p:extLst>
      <p:ext uri="{BB962C8B-B14F-4D97-AF65-F5344CB8AC3E}">
        <p14:creationId xmlns:p14="http://schemas.microsoft.com/office/powerpoint/2010/main" val="141447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04EBB-1A33-5029-3C04-DED9E3CC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4A11E-4852-81B6-0F14-C878B95B3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1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88C7-A724-0FA2-C6FF-74336E40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Soninke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B4DD6-5E49-B9FF-5CFB-C0ACBD8B0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sz="72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hoore</a:t>
            </a:r>
            <a:endParaRPr lang="en-GB" sz="7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72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tage</a:t>
            </a:r>
            <a:endParaRPr lang="en-GB" sz="7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72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kome</a:t>
            </a:r>
            <a:endParaRPr lang="en-GB" sz="7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7200"/>
              <a:t>nobleman</a:t>
            </a:r>
            <a:endParaRPr lang="en-GB" sz="7200" dirty="0"/>
          </a:p>
          <a:p>
            <a:pPr marL="0" indent="0">
              <a:buNone/>
            </a:pPr>
            <a:r>
              <a:rPr lang="en-GB" sz="7200" dirty="0"/>
              <a:t>blacksmith</a:t>
            </a:r>
          </a:p>
          <a:p>
            <a:pPr marL="0" indent="0">
              <a:buNone/>
            </a:pPr>
            <a:r>
              <a:rPr lang="en-GB" sz="7200" dirty="0"/>
              <a:t>slave</a:t>
            </a:r>
          </a:p>
        </p:txBody>
      </p:sp>
    </p:spTree>
    <p:extLst>
      <p:ext uri="{BB962C8B-B14F-4D97-AF65-F5344CB8AC3E}">
        <p14:creationId xmlns:p14="http://schemas.microsoft.com/office/powerpoint/2010/main" val="120671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Verses 1-7</a:t>
            </a:r>
          </a:p>
          <a:p>
            <a:pPr marL="0" indent="0">
              <a:buNone/>
            </a:pPr>
            <a:r>
              <a:rPr lang="en-GB" dirty="0"/>
              <a:t>Know your history</a:t>
            </a:r>
          </a:p>
        </p:txBody>
      </p:sp>
    </p:spTree>
    <p:extLst>
      <p:ext uri="{BB962C8B-B14F-4D97-AF65-F5344CB8AC3E}">
        <p14:creationId xmlns:p14="http://schemas.microsoft.com/office/powerpoint/2010/main" val="34240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4903F4-914C-6573-9303-6EBF9E63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65653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Joseph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8D13D011-ABC3-C50A-0009-CDD54331D6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3" r="-2" b="1241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5269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23D4FCF9-F3F3-5AEE-707D-B92A364CE6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68" y="583186"/>
            <a:ext cx="8865464" cy="5691628"/>
          </a:xfrm>
        </p:spPr>
      </p:pic>
    </p:spTree>
    <p:extLst>
      <p:ext uri="{BB962C8B-B14F-4D97-AF65-F5344CB8AC3E}">
        <p14:creationId xmlns:p14="http://schemas.microsoft.com/office/powerpoint/2010/main" val="240537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26261071-0CB5-FCED-1D4A-46B28E895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519" y="368529"/>
            <a:ext cx="6674963" cy="6120942"/>
          </a:xfrm>
        </p:spPr>
      </p:pic>
    </p:spTree>
    <p:extLst>
      <p:ext uri="{BB962C8B-B14F-4D97-AF65-F5344CB8AC3E}">
        <p14:creationId xmlns:p14="http://schemas.microsoft.com/office/powerpoint/2010/main" val="70538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Verses 1-7</a:t>
            </a:r>
          </a:p>
          <a:p>
            <a:pPr marL="0" indent="0">
              <a:buNone/>
            </a:pPr>
            <a:r>
              <a:rPr lang="en-GB" dirty="0"/>
              <a:t>Know your history</a:t>
            </a:r>
          </a:p>
          <a:p>
            <a:pPr marL="0" indent="0">
              <a:buNone/>
            </a:pPr>
            <a:r>
              <a:rPr lang="en-GB" dirty="0"/>
              <a:t>Joseph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7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D65C4-210E-7F75-87E9-D3BD77DA8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29" y="365125"/>
            <a:ext cx="10515600" cy="1325563"/>
          </a:xfrm>
        </p:spPr>
        <p:txBody>
          <a:bodyPr/>
          <a:lstStyle/>
          <a:p>
            <a:r>
              <a:rPr lang="en-GB" dirty="0"/>
              <a:t>God’s promises to Abraham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2AAD9-2342-477C-EBFE-E8ED68622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4000" y="1385890"/>
            <a:ext cx="3600000" cy="41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Genesis 17:8</a:t>
            </a:r>
          </a:p>
          <a:p>
            <a:pPr marL="0" indent="0">
              <a:buNone/>
            </a:pPr>
            <a:r>
              <a:rPr lang="en-GB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system-ui"/>
              </a:rPr>
              <a:t>The whole land of Canaan, where you now reside as a foreigner, I will give as an everlasting possession to you and your descendants after you; and I will be their God.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5B5BE85-8BDE-5655-CC3A-513636C1385F}"/>
              </a:ext>
            </a:extLst>
          </p:cNvPr>
          <p:cNvSpPr txBox="1">
            <a:spLocks/>
          </p:cNvSpPr>
          <p:nvPr/>
        </p:nvSpPr>
        <p:spPr>
          <a:xfrm>
            <a:off x="351229" y="1385890"/>
            <a:ext cx="3600000" cy="32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Genesis 12:3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system-ui"/>
              </a:rPr>
              <a:t>I will bless those who bless you, and whoever curses you I will curse;</a:t>
            </a:r>
            <a:b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GB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system-ui"/>
              </a:rPr>
              <a:t>and all peoples on earth will be blessed through you.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3AC0EB-D153-D875-8821-9D718D4BF5AD}"/>
              </a:ext>
            </a:extLst>
          </p:cNvPr>
          <p:cNvSpPr txBox="1"/>
          <p:nvPr/>
        </p:nvSpPr>
        <p:spPr>
          <a:xfrm>
            <a:off x="9468000" y="5571707"/>
            <a:ext cx="115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LAND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52F609-91D9-952E-8A60-3CE9B0E0DE2B}"/>
              </a:ext>
            </a:extLst>
          </p:cNvPr>
          <p:cNvSpPr txBox="1">
            <a:spLocks/>
          </p:cNvSpPr>
          <p:nvPr/>
        </p:nvSpPr>
        <p:spPr>
          <a:xfrm>
            <a:off x="4296000" y="1385890"/>
            <a:ext cx="3600000" cy="28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Genesis 17:6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system-ui"/>
              </a:rPr>
              <a:t>I will make you very fruitful; I will make nations of you, and kings will come from you.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249B5-DADA-7522-62E8-5CA2D86D568E}"/>
              </a:ext>
            </a:extLst>
          </p:cNvPr>
          <p:cNvSpPr txBox="1"/>
          <p:nvPr/>
        </p:nvSpPr>
        <p:spPr>
          <a:xfrm>
            <a:off x="5142000" y="5573282"/>
            <a:ext cx="1908000" cy="58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/>
              <a:t>CHILDREN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93676B-5ABD-D8D8-5DE7-2A249CD8B944}"/>
              </a:ext>
            </a:extLst>
          </p:cNvPr>
          <p:cNvSpPr txBox="1"/>
          <p:nvPr/>
        </p:nvSpPr>
        <p:spPr>
          <a:xfrm>
            <a:off x="1251229" y="5573282"/>
            <a:ext cx="1800000" cy="58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BLESSING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6884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  <p:bldP spid="4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9880-C44E-7258-1801-1A453B46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Exodus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A5EA-A4B8-4566-FE70-A5CE7BDE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GB" u="sng" dirty="0"/>
              <a:t>Verses 1-7</a:t>
            </a:r>
          </a:p>
          <a:p>
            <a:pPr marL="0" indent="0">
              <a:buNone/>
            </a:pPr>
            <a:r>
              <a:rPr lang="en-GB" dirty="0"/>
              <a:t>Know your history</a:t>
            </a:r>
          </a:p>
          <a:p>
            <a:pPr marL="0" indent="0">
              <a:buNone/>
            </a:pPr>
            <a:r>
              <a:rPr lang="en-GB" dirty="0"/>
              <a:t>Joseph</a:t>
            </a:r>
          </a:p>
          <a:p>
            <a:pPr marL="0" indent="0">
              <a:buNone/>
            </a:pPr>
            <a:r>
              <a:rPr lang="en-GB" dirty="0"/>
              <a:t>God’s promises to Abraham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15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209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system-ui</vt:lpstr>
      <vt:lpstr>Office Theme</vt:lpstr>
      <vt:lpstr>Exodus 1</vt:lpstr>
      <vt:lpstr>Soninke</vt:lpstr>
      <vt:lpstr>Exodus 1</vt:lpstr>
      <vt:lpstr>Joseph</vt:lpstr>
      <vt:lpstr>PowerPoint Presentation</vt:lpstr>
      <vt:lpstr>PowerPoint Presentation</vt:lpstr>
      <vt:lpstr>Exodus 1</vt:lpstr>
      <vt:lpstr>God’s promises to Abraham</vt:lpstr>
      <vt:lpstr>Exodus 1</vt:lpstr>
      <vt:lpstr>Exodus 1</vt:lpstr>
      <vt:lpstr>Slavery</vt:lpstr>
      <vt:lpstr>Exodus 1</vt:lpstr>
      <vt:lpstr>Exodus 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 1</dc:title>
  <dc:creator>Simeon &amp; Gemma Locke</dc:creator>
  <cp:lastModifiedBy>Simeon &amp; Gemma Locke</cp:lastModifiedBy>
  <cp:revision>1</cp:revision>
  <dcterms:created xsi:type="dcterms:W3CDTF">2023-01-06T14:31:54Z</dcterms:created>
  <dcterms:modified xsi:type="dcterms:W3CDTF">2023-01-06T17:07:34Z</dcterms:modified>
</cp:coreProperties>
</file>