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5" r:id="rId4"/>
    <p:sldId id="263" r:id="rId5"/>
    <p:sldId id="267" r:id="rId6"/>
    <p:sldId id="259" r:id="rId7"/>
    <p:sldId id="268" r:id="rId8"/>
    <p:sldId id="269" r:id="rId9"/>
    <p:sldId id="264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rbel" panose="020B0503020204020204" pitchFamily="34" charset="0"/>
      <p:regular r:id="rId16"/>
      <p:bold r:id="rId17"/>
      <p:italic r:id="rId18"/>
      <p:boldItalic r:id="rId19"/>
    </p:embeddedFont>
    <p:embeddedFont>
      <p:font typeface="Lato Medium" panose="020F0502020204030203" pitchFamily="34" charset="0"/>
      <p:regular r:id="rId20"/>
      <p:italic r:id="rId21"/>
    </p:embeddedFont>
  </p:embeddedFontLst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870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 autoAdjust="0"/>
    <p:restoredTop sz="93357" autoAdjust="0"/>
  </p:normalViewPr>
  <p:slideViewPr>
    <p:cSldViewPr showGuides="1">
      <p:cViewPr varScale="1">
        <p:scale>
          <a:sx n="51" d="100"/>
          <a:sy n="51" d="100"/>
        </p:scale>
        <p:origin x="106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04251FFF-110F-4F07-8FAE-880169DDDE48}" type="datetimeFigureOut">
              <a:rPr lang="en-US" smtClean="0"/>
              <a:pPr>
                <a:defRPr/>
              </a:pPr>
              <a:t>7/11/2021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F656C7A7-94AF-4D7B-8A51-4512C7E87AD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334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785793"/>
            <a:ext cx="6858048" cy="51435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Lato Medium" panose="020F0502020204030203" pitchFamily="34" charset="0"/>
              </a:defRPr>
            </a:lvl1pPr>
            <a:lvl2pPr>
              <a:defRPr>
                <a:latin typeface="Lato Medium" panose="020F0502020204030203" pitchFamily="34" charset="0"/>
              </a:defRPr>
            </a:lvl2pPr>
            <a:lvl3pPr>
              <a:defRPr>
                <a:latin typeface="Lato Medium" panose="020F0502020204030203" pitchFamily="34" charset="0"/>
              </a:defRPr>
            </a:lvl3pPr>
            <a:lvl4pPr>
              <a:defRPr>
                <a:latin typeface="Lato Medium" panose="020F0502020204030203" pitchFamily="34" charset="0"/>
              </a:defRPr>
            </a:lvl4pPr>
            <a:lvl5pPr>
              <a:defRPr>
                <a:latin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90A2D300-0746-4045-ABE1-6FA963060527}" type="datetimeFigureOut">
              <a:rPr lang="en-US" smtClean="0"/>
              <a:pPr>
                <a:defRPr/>
              </a:pPr>
              <a:t>7/11/2021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92303C3C-5975-4CBA-B03F-159C1AD15E6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defRPr>
                <a:latin typeface="Lato Medium" panose="020F0502020204030203" pitchFamily="34" charset="0"/>
              </a:defRPr>
            </a:lvl1pPr>
            <a:lvl2pPr>
              <a:defRPr>
                <a:latin typeface="Lato Medium" panose="020F0502020204030203" pitchFamily="34" charset="0"/>
              </a:defRPr>
            </a:lvl2pPr>
            <a:lvl3pPr>
              <a:defRPr>
                <a:latin typeface="Lato Medium" panose="020F0502020204030203" pitchFamily="34" charset="0"/>
              </a:defRPr>
            </a:lvl3pPr>
            <a:lvl4pPr>
              <a:defRPr>
                <a:latin typeface="Lato Medium" panose="020F0502020204030203" pitchFamily="34" charset="0"/>
              </a:defRPr>
            </a:lvl4pPr>
            <a:lvl5pPr>
              <a:defRPr>
                <a:latin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47D75FE6-CE6B-4023-AAF7-089CE4846BC0}" type="datetimeFigureOut">
              <a:rPr lang="en-US" smtClean="0"/>
              <a:pPr>
                <a:defRPr/>
              </a:pPr>
              <a:t>7/11/2021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21222C07-CE46-4675-99A7-09CC6DD61ED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  <a:lvl2pPr>
              <a:defRPr>
                <a:latin typeface="Lato Medium" panose="020F0502020204030203" pitchFamily="34" charset="0"/>
              </a:defRPr>
            </a:lvl2pPr>
            <a:lvl3pPr>
              <a:defRPr>
                <a:latin typeface="Lato Medium" panose="020F0502020204030203" pitchFamily="34" charset="0"/>
              </a:defRPr>
            </a:lvl3pPr>
            <a:lvl4pPr>
              <a:defRPr>
                <a:latin typeface="Lato Medium" panose="020F0502020204030203" pitchFamily="34" charset="0"/>
              </a:defRPr>
            </a:lvl4pPr>
            <a:lvl5pPr>
              <a:defRPr>
                <a:latin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fld id="{BDB081B0-6786-4BE5-A7A9-C8DEF47C302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5D8D-91FE-48C0-BB34-311F5C018F6B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56BB-A773-451E-9D15-C38ADFBC9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58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5D8D-91FE-48C0-BB34-311F5C018F6B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56BB-A773-451E-9D15-C38ADFBC9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00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ng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9"/>
            <a:ext cx="8229600" cy="4525963"/>
          </a:xfrm>
        </p:spPr>
        <p:txBody>
          <a:bodyPr/>
          <a:lstStyle>
            <a:lvl1pPr algn="ctr">
              <a:buFontTx/>
              <a:buNone/>
              <a:defRPr sz="3600">
                <a:latin typeface="Lato Medium" panose="020F0502020204030203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Lato Medium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C4B566C9-13FA-4B5A-92B6-E27F43A6FA41}" type="datetimeFigureOut">
              <a:rPr lang="en-US" smtClean="0"/>
              <a:pPr>
                <a:defRPr/>
              </a:pPr>
              <a:t>7/11/2021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F4BC8C5A-8F77-497A-9B0B-CCCDACA0DD6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>
                <a:latin typeface="Lato Medium" panose="020F0502020204030203" pitchFamily="34" charset="0"/>
              </a:defRPr>
            </a:lvl1pPr>
            <a:lvl2pPr>
              <a:defRPr sz="2400">
                <a:latin typeface="Lato Medium" panose="020F0502020204030203" pitchFamily="34" charset="0"/>
              </a:defRPr>
            </a:lvl2pPr>
            <a:lvl3pPr>
              <a:defRPr sz="2000">
                <a:latin typeface="Lato Medium" panose="020F0502020204030203" pitchFamily="34" charset="0"/>
              </a:defRPr>
            </a:lvl3pPr>
            <a:lvl4pPr>
              <a:defRPr sz="1800">
                <a:latin typeface="Lato Medium" panose="020F0502020204030203" pitchFamily="34" charset="0"/>
              </a:defRPr>
            </a:lvl4pPr>
            <a:lvl5pPr>
              <a:defRPr sz="1800">
                <a:latin typeface="Lato Medium" panose="020F050202020403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latin typeface="Lato Medium" panose="020F0502020204030203" pitchFamily="34" charset="0"/>
              </a:defRPr>
            </a:lvl1pPr>
            <a:lvl2pPr>
              <a:defRPr sz="2400">
                <a:latin typeface="Lato Medium" panose="020F0502020204030203" pitchFamily="34" charset="0"/>
              </a:defRPr>
            </a:lvl2pPr>
            <a:lvl3pPr>
              <a:defRPr sz="2000">
                <a:latin typeface="Lato Medium" panose="020F0502020204030203" pitchFamily="34" charset="0"/>
              </a:defRPr>
            </a:lvl3pPr>
            <a:lvl4pPr>
              <a:defRPr sz="1800">
                <a:latin typeface="Lato Medium" panose="020F0502020204030203" pitchFamily="34" charset="0"/>
              </a:defRPr>
            </a:lvl4pPr>
            <a:lvl5pPr>
              <a:defRPr sz="1800">
                <a:latin typeface="Lato Medium" panose="020F050202020403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8AFDBAFE-3F3B-438A-8D42-5F52901D2DBB}" type="datetimeFigureOut">
              <a:rPr lang="en-US" smtClean="0"/>
              <a:pPr>
                <a:defRPr/>
              </a:pPr>
              <a:t>7/11/2021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F7D99166-6721-45C5-ACB6-25D176864A9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latin typeface="Lato Medium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Lato Medium" panose="020F0502020204030203" pitchFamily="34" charset="0"/>
              </a:defRPr>
            </a:lvl1pPr>
            <a:lvl2pPr>
              <a:defRPr sz="2000">
                <a:latin typeface="Lato Medium" panose="020F0502020204030203" pitchFamily="34" charset="0"/>
              </a:defRPr>
            </a:lvl2pPr>
            <a:lvl3pPr>
              <a:defRPr sz="1800">
                <a:latin typeface="Lato Medium" panose="020F0502020204030203" pitchFamily="34" charset="0"/>
              </a:defRPr>
            </a:lvl3pPr>
            <a:lvl4pPr>
              <a:defRPr sz="1600">
                <a:latin typeface="Lato Medium" panose="020F0502020204030203" pitchFamily="34" charset="0"/>
              </a:defRPr>
            </a:lvl4pPr>
            <a:lvl5pPr>
              <a:defRPr sz="1600">
                <a:latin typeface="Lato Medium" panose="020F050202020403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latin typeface="Lato Medium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>
                <a:latin typeface="Lato Medium" panose="020F0502020204030203" pitchFamily="34" charset="0"/>
              </a:defRPr>
            </a:lvl1pPr>
            <a:lvl2pPr>
              <a:defRPr sz="2000">
                <a:latin typeface="Lato Medium" panose="020F0502020204030203" pitchFamily="34" charset="0"/>
              </a:defRPr>
            </a:lvl2pPr>
            <a:lvl3pPr>
              <a:defRPr sz="1800">
                <a:latin typeface="Lato Medium" panose="020F0502020204030203" pitchFamily="34" charset="0"/>
              </a:defRPr>
            </a:lvl3pPr>
            <a:lvl4pPr>
              <a:defRPr sz="1600">
                <a:latin typeface="Lato Medium" panose="020F0502020204030203" pitchFamily="34" charset="0"/>
              </a:defRPr>
            </a:lvl4pPr>
            <a:lvl5pPr>
              <a:defRPr sz="1600">
                <a:latin typeface="Lato Medium" panose="020F050202020403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1E6A58E1-9395-4280-B10F-8F39C9EA82A3}" type="datetimeFigureOut">
              <a:rPr lang="en-US" smtClean="0"/>
              <a:pPr>
                <a:defRPr/>
              </a:pPr>
              <a:t>7/11/2021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D818B101-1F7B-4320-887D-E59D4C5B10A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A3A2371C-E7E0-4BA3-9C0D-0B5806BA28E3}" type="datetimeFigureOut">
              <a:rPr lang="en-US" smtClean="0"/>
              <a:pPr>
                <a:defRPr/>
              </a:pPr>
              <a:t>7/11/2021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4BF6F3A1-89B6-471B-AF90-663E073AAB2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AFA6944E-552C-412A-91DD-302A1D9DF7C7}" type="datetimeFigureOut">
              <a:rPr lang="en-US" smtClean="0"/>
              <a:pPr>
                <a:defRPr/>
              </a:pPr>
              <a:t>7/11/2021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B7D2D8D3-C0F1-49B1-A77D-96474FD0428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>
                <a:latin typeface="Lato Medium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>
                <a:latin typeface="Lato Medium" panose="020F0502020204030203" pitchFamily="34" charset="0"/>
              </a:defRPr>
            </a:lvl1pPr>
            <a:lvl2pPr>
              <a:defRPr sz="2800">
                <a:latin typeface="Lato Medium" panose="020F0502020204030203" pitchFamily="34" charset="0"/>
              </a:defRPr>
            </a:lvl2pPr>
            <a:lvl3pPr>
              <a:defRPr sz="2400">
                <a:latin typeface="Lato Medium" panose="020F0502020204030203" pitchFamily="34" charset="0"/>
              </a:defRPr>
            </a:lvl3pPr>
            <a:lvl4pPr>
              <a:defRPr sz="2000">
                <a:latin typeface="Lato Medium" panose="020F0502020204030203" pitchFamily="34" charset="0"/>
              </a:defRPr>
            </a:lvl4pPr>
            <a:lvl5pPr>
              <a:defRPr sz="2000">
                <a:latin typeface="Lato Medium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Lato Medium" panose="020F050202020403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8B1F97F7-FC7A-487D-8E17-557FD8E8A6AD}" type="datetimeFigureOut">
              <a:rPr lang="en-US" smtClean="0"/>
              <a:pPr>
                <a:defRPr/>
              </a:pPr>
              <a:t>7/11/2021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7ADF82E3-4DAD-4065-8537-714D5A5963A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>
                <a:latin typeface="Lato Medium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Lato Medium" panose="020F050202020403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Lato Medium" panose="020F050202020403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FAD1E520-C560-457B-8D64-9CF03BCDE89A}" type="datetimeFigureOut">
              <a:rPr lang="en-US" smtClean="0"/>
              <a:pPr>
                <a:defRPr/>
              </a:pPr>
              <a:t>7/11/2021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0A069740-7716-4F9C-9B4B-DE6613A6C1A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8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798B8A4E-3774-47A0-A35E-AA47BA83595F}" type="datetimeFigureOut">
              <a:rPr lang="en-US" smtClean="0"/>
              <a:pPr>
                <a:defRPr/>
              </a:pPr>
              <a:t>7/11/2021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</a:defRPr>
            </a:lvl1pPr>
          </a:lstStyle>
          <a:p>
            <a:pPr>
              <a:defRPr/>
            </a:pPr>
            <a:fld id="{90CF6303-F05A-4956-BFA7-B07374BFB84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22" r:id="rId12"/>
    <p:sldLayoutId id="2147484025" r:id="rId13"/>
    <p:sldLayoutId id="2147484026" r:id="rId14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Lato Medium" panose="020F0502020204030203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4400" kern="1200">
          <a:solidFill>
            <a:schemeClr val="tx1"/>
          </a:solidFill>
          <a:latin typeface="Lato Medium" panose="020F05020202040302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Lato Medium" panose="020F0502020204030203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Lato Medium" panose="020F0502020204030203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Lato Medium" panose="020F0502020204030203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Lato Medium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C60E-F85C-400F-A835-BCC827084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700" y="4004235"/>
            <a:ext cx="7889082" cy="1200329"/>
          </a:xfrm>
        </p:spPr>
        <p:txBody>
          <a:bodyPr wrap="square" anchor="b">
            <a:normAutofit/>
          </a:bodyPr>
          <a:lstStyle/>
          <a:p>
            <a:pPr algn="l"/>
            <a:r>
              <a:rPr lang="en-GB" sz="6300" dirty="0">
                <a:solidFill>
                  <a:srgbClr val="FFFFFF"/>
                </a:solidFill>
              </a:rPr>
              <a:t>What am I missing?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40CDFA-01F9-4FDF-82F5-7C1A929CB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316" y="5551200"/>
            <a:ext cx="4937522" cy="1075952"/>
          </a:xfrm>
        </p:spPr>
        <p:txBody>
          <a:bodyPr anchor="t">
            <a:normAutofit/>
          </a:bodyPr>
          <a:lstStyle/>
          <a:p>
            <a:pPr algn="l"/>
            <a:endParaRPr lang="en-GB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8F343-5512-4CDD-96EF-15008B092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5" b="33452"/>
          <a:stretch/>
        </p:blipFill>
        <p:spPr>
          <a:xfrm>
            <a:off x="20" y="10"/>
            <a:ext cx="9143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729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83021B-FC7F-4809-9868-E9D07019A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6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E24014-DA24-4686-8956-05A140BB1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8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9162293-AB16-42F5-B0EE-15054A409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6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83021B-FC7F-4809-9868-E9D07019A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1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4F551C-CCA5-481E-AD14-19E829DF3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05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1BD47E-F362-4267-A303-B03632B3F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1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4F551C-CCA5-481E-AD14-19E829DF3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2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3DB3E4-47C2-460C-9801-B72BC1A8A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125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DATETIMEENABLED" val="1"/>
  <p:tag name="AUTODATETIMEFORMAT" val="$HH:$MM:$SS"/>
  <p:tag name="AUTODATETIMEFLAGS" val="17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4746</TotalTime>
  <Words>5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Corbel</vt:lpstr>
      <vt:lpstr>Lato Medium</vt:lpstr>
      <vt:lpstr>Calibri</vt:lpstr>
      <vt:lpstr>Office Theme</vt:lpstr>
      <vt:lpstr>What am I missing?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Courthold</dc:creator>
  <cp:lastModifiedBy>Ian Knight</cp:lastModifiedBy>
  <cp:revision>52</cp:revision>
  <dcterms:created xsi:type="dcterms:W3CDTF">2019-08-10T13:46:38Z</dcterms:created>
  <dcterms:modified xsi:type="dcterms:W3CDTF">2021-07-11T19:27:33Z</dcterms:modified>
</cp:coreProperties>
</file>