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80" r:id="rId4"/>
    <p:sldMasterId id="2147484092" r:id="rId5"/>
  </p:sldMasterIdLst>
  <p:notesMasterIdLst>
    <p:notesMasterId r:id="rId12"/>
  </p:notesMasterIdLst>
  <p:sldIdLst>
    <p:sldId id="803" r:id="rId6"/>
    <p:sldId id="808" r:id="rId7"/>
    <p:sldId id="359" r:id="rId8"/>
    <p:sldId id="364" r:id="rId9"/>
    <p:sldId id="810" r:id="rId10"/>
    <p:sldId id="809" r:id="rId11"/>
  </p:sldIdLst>
  <p:sldSz cx="9144000" cy="6858000" type="screen4x3"/>
  <p:notesSz cx="6858000" cy="9144000"/>
  <p:embeddedFontLst>
    <p:embeddedFont>
      <p:font typeface="Lato Medium" panose="020F0502020204030203" pitchFamily="34" charset="0"/>
      <p:regular r:id="rId13"/>
      <p:italic r:id="rId14"/>
    </p:embeddedFont>
  </p:embeddedFontLst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870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87A4D-C7B1-403B-AD43-D34DE45D21EB}" v="4" dt="2024-03-08T20:26:36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93357" autoAdjust="0"/>
  </p:normalViewPr>
  <p:slideViewPr>
    <p:cSldViewPr showGuides="1">
      <p:cViewPr varScale="1">
        <p:scale>
          <a:sx n="80" d="100"/>
          <a:sy n="80" d="100"/>
        </p:scale>
        <p:origin x="10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Medium" panose="020F0502020204030203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Medium" panose="020F0502020204030203" pitchFamily="34" charset="0"/>
              </a:defRPr>
            </a:lvl1pPr>
          </a:lstStyle>
          <a:p>
            <a:pPr>
              <a:defRPr/>
            </a:pPr>
            <a:fld id="{04251FFF-110F-4F07-8FAE-880169DDDE48}" type="datetimeFigureOut">
              <a:rPr lang="en-US" smtClean="0"/>
              <a:pPr>
                <a:defRPr/>
              </a:pPr>
              <a:t>3/12/2024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Medium" panose="020F0502020204030203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Medium" panose="020F0502020204030203" pitchFamily="34" charset="0"/>
              </a:defRPr>
            </a:lvl1pPr>
          </a:lstStyle>
          <a:p>
            <a:pPr>
              <a:defRPr/>
            </a:pPr>
            <a:fld id="{F656C7A7-94AF-4D7B-8A51-4512C7E87AD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3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5E7AF-4D75-8C21-AEF3-EA8B1B7AF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B14F44C3-E3ED-C929-D47E-AF08039A3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D644A4-1298-4B1F-93FB-37F319FDF5D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69269E0-15D5-944D-C311-1C9F3306B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E798434-CBE9-48BE-281D-996210312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57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7F5669B6-7973-6868-A932-AA718B529B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3DE63-AE61-4A03-8896-C0EFE569A08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9F5D930-1A1E-208E-49C5-A80E43A42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6283514-E7E7-829B-EF4B-DA6B39279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E3681586-8807-32A6-4FCF-2F438D6B8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958228-5CE8-4DD2-9079-742F38BE8A5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E175668D-C200-F25A-3225-CE05E089D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0E65DE6C-2B29-A723-DD02-A8C675BC0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3FFF421F-731E-AAC8-4553-555725CBD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11A3C-9B7D-40D0-AEE2-89DB731ACC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F59FFA0C-434E-5EA0-15BE-4ED42D86EF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8554E001-C3DF-E1D3-4E16-A5F20B00E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456FD-5B44-6D4C-1F4A-F11658C1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AEC73E51-4E26-18F7-8073-B36BDF8F4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11A3C-9B7D-40D0-AEE2-89DB731ACC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04E050D3-06AC-CD94-F2C2-E83D7DFE48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E1B113-61D7-E1DA-A571-3792C768C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65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CC0408F2-78AF-0474-EB73-9F5A81FF8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3C8C4-AAAE-4929-9795-384BC40B813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6CF3C062-9DF3-BECF-55D6-28EB35F99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09CC959-AC59-D5BC-080D-81B64A4C4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17410A-24CB-1952-9BEC-5C5CA5200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B1157C-C458-2AD6-EC7C-F4E4B77D83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640049-D235-5F89-9E3C-DBC03987F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C7D5F-B32C-4555-9EA3-2C3052A4D6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903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FAC41D-2A16-14F4-C688-9BFD3EC0C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143A9A-0E9E-B21C-F6D9-886BE9A71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6EB15B-2F53-7BEF-DC31-1149358A5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366D9-61A7-4909-9DB3-156EA90457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52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A659C3-C866-AF20-70A9-6E9C2A0CD9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2ECDDA-3C01-4E11-C38F-2CA9740D9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2D116-15B6-1BAF-EA45-A3BDA3D370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46971-EECA-450D-86BF-C3A5576A47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060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3F2C70-659A-0617-EAB6-F9B358732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AFF561-9835-55BA-C4E2-071314DCB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BBBE13-7AA4-0C9D-A9DE-9CF0BD51B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08A0B-3E5D-44FA-8B8E-75A9367327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79567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DE1378-8371-6CD9-4D74-8DF2F6EAF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310F72-D494-A8BC-9E10-F920013DB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0F4B8A-C5A9-750D-5605-6189E3DC5B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74738-8846-478A-B04A-2FA07354E9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32746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406C1A-8430-6EBC-C370-913F4A5D8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608805-269B-3031-56FC-AD099E43A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FA2654-7B69-9863-CA11-8824022DF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A35C-4F22-4381-AB2D-22E2D0A73A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34920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2AC5A-5284-D1D9-563C-2AD41E5D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58185-1843-5589-B374-928B853E51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8F329-0FFF-4A11-B3A3-167E2A749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7865-0AC7-4D04-B417-ABBD957862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00756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229937-E1CE-792B-B25C-0C201E333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46E318-590E-4875-2C67-C6B8BC651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11137C-AF83-F0EF-407C-4DAE3DC6C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3F204-CD59-46FC-A4D3-EA963D0E2F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820107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94ED9B-6CD8-C22A-9F98-56A041586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B3FFF-7C29-3924-2350-13E0FECBF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CCEAEF-A1C6-F7F7-AE52-48FF20F02A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102A5-9D51-40F3-8593-97A11336EE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63536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F3EC0A-D7F2-3213-C101-7648CD9171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6D9605-6036-7D10-127A-1311F5C244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624EDE-4639-67EF-5524-4908FB553E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0CF23-0A99-42FE-88C1-38B1D43DBF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87907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8DDF8-3BFA-1294-B1C9-823ED8925F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B72D7-3531-858D-834D-23C11AE61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5797B-FA4C-6E6C-615D-34123524F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9216-46FE-432E-BC41-6DAAFB2C66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4896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67B55-BF32-081B-31E6-1A587E110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DEE523-FABE-FF93-BAA0-649C485AB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2B67DC-54C0-3803-D23F-199D6BFF29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626DF-D6AF-491D-B1DE-0B62B90B7B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4160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8CDC6-00F6-61DA-A085-64239198D0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AE2B2-5368-C074-849F-B52373753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0748E-7C74-1021-79E9-96A92F4D3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C92F-A477-4C2A-B9D4-D4648C2053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4868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F9DCEB-BAF3-D77D-0821-FAC2F03D3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8D1EA1-6ADC-A0F3-FE07-D2A19182F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B208E7-A5B9-C1E5-D001-919C755D7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B9F00-54D6-4C2A-BED4-CC6AD9A525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20285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10FB5A-9800-03A5-FC52-3E1EFBFAD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C0A761-695A-3815-96DE-BF7530672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555EF-5F96-039F-18FA-73104D44E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020A9-C9C1-4A62-A45C-401BF125AB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213862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027D0F-F049-27EC-752C-E07CFFDF0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3762FD-B837-A35B-FE1A-358EEB903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230458-10B1-D6AA-BA72-A9470C937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D7679-3166-4CD1-9E6B-44D6F102CC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855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BA7E3-5664-23EE-E47B-4388F3347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EA2DC-872C-338C-3CE4-7D50943BE9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B5EDB-666D-17D2-100A-49653046C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9726B-C9D1-46B1-B737-C27C89784D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327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EB45ED-C714-FC5E-317E-9069CB569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2688BC-6ADD-989A-57A9-B6E85BA80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1D5DB9-5A93-7D51-2FA5-E53E1EAAD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DDCD8-BF32-4DAC-A390-0E4DD39DFF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694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D398AD-A65C-3339-AC50-95837B647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67C70F-8911-D92D-E2F6-14DA64C83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6E177F-01E6-ABF6-4E91-79EDBA08E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CE805-6A3B-4311-9D76-5B5A90A2B7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475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46805-3544-B48F-AD7D-6CBCC3121C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3DBC83-3CAE-F54A-BE3C-AAD35C96C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19EBED-4950-CB7F-56D0-AC06A0742E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45297-2E17-4D7D-A02D-6D1C45EE7E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253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FFE35D-40E6-AF45-FF5F-2AEEE949C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0348FB-AFDE-0403-35CF-CDD8F8958C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50EA6-34AB-1725-7E08-9C78CFCE15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22A29D-1AFC-43E2-AEC9-03D313D816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60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F2232-440F-EAD4-3048-2B2C9BACD7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2CF61-7867-BE3F-0DF4-67BB70714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944F8-BAA5-3D07-D425-372748883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BF6D8-B446-47C2-8137-8558C58499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301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D780F96-79B7-3B72-3946-0DE00B4E1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BDA8131-43CF-24F1-DD27-4F789156F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32CD62-B912-6697-5A16-E9D120FFF8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369079-8E03-5482-0781-96793EFEA2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DAF292-22D9-3A8B-46E1-8ED64D1D8B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7DA494E8-491F-4230-8055-C641F3D572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448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E45A595-DBF1-C353-8D10-A00220B50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4F546F-3A5F-3D1E-5575-283277CF4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EF657C0-BCA5-43DA-964F-97DE3658A3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2C804E8-6033-2DB5-D63B-FE2EC92738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AA50F08-492E-AAE7-611A-BEC496851E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2F8AB650-4B83-473D-849B-05C0075F50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45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C189C8-764B-E7E7-F1AC-DCAB2E96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F7D3D-FC42-4C3C-4F5E-938896A07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8" y="998730"/>
            <a:ext cx="3024336" cy="2746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BF293-60E9-FAED-9745-92F70EE8F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56" y="3915054"/>
            <a:ext cx="3599892" cy="1799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A4742-3AEA-748C-8B27-E92268916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543" y="928218"/>
            <a:ext cx="3186354" cy="2389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4A8A7-1C55-E990-29B2-3261F1AF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482" y="3442997"/>
            <a:ext cx="3320988" cy="2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91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C:\Documents and Settings\Administrator\My Documents\My Pictures\Church\Bible\People - Henry Martin\Jesus.jpg">
            <a:extLst>
              <a:ext uri="{FF2B5EF4-FFF2-40B4-BE49-F238E27FC236}">
                <a16:creationId xmlns:a16="http://schemas.microsoft.com/office/drawing/2014/main" id="{FC72BC93-C920-7E37-0C80-AB9E56B75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44755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5" name="AutoShape 7">
            <a:extLst>
              <a:ext uri="{FF2B5EF4-FFF2-40B4-BE49-F238E27FC236}">
                <a16:creationId xmlns:a16="http://schemas.microsoft.com/office/drawing/2014/main" id="{1675F815-3342-E7CC-74D1-FF737490F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0"/>
            <a:ext cx="2457450" cy="1943100"/>
          </a:xfrm>
          <a:prstGeom prst="wedgeRoundRectCallout">
            <a:avLst>
              <a:gd name="adj1" fmla="val -91134"/>
              <a:gd name="adj2" fmla="val 354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am the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bread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life…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5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2" name="Picture 6" descr="C:\Documents and Settings\Administrator\My Documents\My Pictures\Church\Bible\People - Henry Martin\Jesus.jpg">
            <a:extLst>
              <a:ext uri="{FF2B5EF4-FFF2-40B4-BE49-F238E27FC236}">
                <a16:creationId xmlns:a16="http://schemas.microsoft.com/office/drawing/2014/main" id="{19DED1DC-1856-DBB9-6F5A-2735F736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44755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3" name="AutoShape 7">
            <a:extLst>
              <a:ext uri="{FF2B5EF4-FFF2-40B4-BE49-F238E27FC236}">
                <a16:creationId xmlns:a16="http://schemas.microsoft.com/office/drawing/2014/main" id="{DF84575A-BC07-0301-5F6D-D17C79D3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2343150"/>
            <a:ext cx="1371600" cy="2514600"/>
          </a:xfrm>
          <a:prstGeom prst="wedgeRoundRectCallout">
            <a:avLst>
              <a:gd name="adj1" fmla="val -91926"/>
              <a:gd name="adj2" fmla="val 1269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am the bread of life…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B2B5A-CE8A-3B99-E1FC-9285C9F52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0" r="27425"/>
          <a:stretch/>
        </p:blipFill>
        <p:spPr>
          <a:xfrm>
            <a:off x="5804314" y="1538790"/>
            <a:ext cx="2926148" cy="407433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C:\Documents and Settings\Administrator\My Documents\My Pictures\Church\Bible\People - Henry Martin\Jesus.jpg">
            <a:extLst>
              <a:ext uri="{FF2B5EF4-FFF2-40B4-BE49-F238E27FC236}">
                <a16:creationId xmlns:a16="http://schemas.microsoft.com/office/drawing/2014/main" id="{F0AB4BCA-21B9-4EFB-3ECC-5A938DF4D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44755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0" name="AutoShape 4">
            <a:extLst>
              <a:ext uri="{FF2B5EF4-FFF2-40B4-BE49-F238E27FC236}">
                <a16:creationId xmlns:a16="http://schemas.microsoft.com/office/drawing/2014/main" id="{3B65AE06-3D13-8BD1-8A31-FC1CC6FDD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2343150"/>
            <a:ext cx="1371600" cy="2514600"/>
          </a:xfrm>
          <a:prstGeom prst="wedgeRoundRectCallout">
            <a:avLst>
              <a:gd name="adj1" fmla="val -91926"/>
              <a:gd name="adj2" fmla="val 1269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am the bread of life…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29B95-A8D1-643C-8F69-0D8D4E1DF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0" r="47481"/>
          <a:stretch/>
        </p:blipFill>
        <p:spPr>
          <a:xfrm>
            <a:off x="5744931" y="1430778"/>
            <a:ext cx="2985532" cy="4278269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6C2DB-24A3-F77E-78AB-7D1080C16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C:\Documents and Settings\Administrator\My Documents\My Pictures\Church\Bible\People - Henry Martin\Jesus.jpg">
            <a:extLst>
              <a:ext uri="{FF2B5EF4-FFF2-40B4-BE49-F238E27FC236}">
                <a16:creationId xmlns:a16="http://schemas.microsoft.com/office/drawing/2014/main" id="{60FCC773-AFA7-9BC6-51BB-A752944C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44755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0" name="AutoShape 4">
            <a:extLst>
              <a:ext uri="{FF2B5EF4-FFF2-40B4-BE49-F238E27FC236}">
                <a16:creationId xmlns:a16="http://schemas.microsoft.com/office/drawing/2014/main" id="{033BC5EE-3A5F-93C1-AC1B-D111A3767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2343150"/>
            <a:ext cx="1371600" cy="2514600"/>
          </a:xfrm>
          <a:prstGeom prst="wedgeRoundRectCallout">
            <a:avLst>
              <a:gd name="adj1" fmla="val -91926"/>
              <a:gd name="adj2" fmla="val 1269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am the bread of life…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B118F-83AD-F5B2-B7F5-C1FDE5C5C8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20" r="8657"/>
          <a:stretch/>
        </p:blipFill>
        <p:spPr>
          <a:xfrm>
            <a:off x="5641127" y="1419518"/>
            <a:ext cx="3356997" cy="40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479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C:\Documents and Settings\Administrator\My Documents\My Pictures\Church\Bible\People - Henry Martin\Jesus.jpg">
            <a:extLst>
              <a:ext uri="{FF2B5EF4-FFF2-40B4-BE49-F238E27FC236}">
                <a16:creationId xmlns:a16="http://schemas.microsoft.com/office/drawing/2014/main" id="{9A0441B9-1FC4-75E3-BC4D-1CB0D1B7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44755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9" name="Group 5">
            <a:extLst>
              <a:ext uri="{FF2B5EF4-FFF2-40B4-BE49-F238E27FC236}">
                <a16:creationId xmlns:a16="http://schemas.microsoft.com/office/drawing/2014/main" id="{779BF299-55F1-59B9-66AF-C368AF33A968}"/>
              </a:ext>
            </a:extLst>
          </p:cNvPr>
          <p:cNvGrpSpPr>
            <a:grpSpLocks/>
          </p:cNvGrpSpPr>
          <p:nvPr/>
        </p:nvGrpSpPr>
        <p:grpSpPr bwMode="auto">
          <a:xfrm>
            <a:off x="5086350" y="2571750"/>
            <a:ext cx="2743200" cy="3429000"/>
            <a:chOff x="912" y="912"/>
            <a:chExt cx="2467" cy="3194"/>
          </a:xfrm>
        </p:grpSpPr>
        <p:sp>
          <p:nvSpPr>
            <p:cNvPr id="70664" name="Freeform 6">
              <a:extLst>
                <a:ext uri="{FF2B5EF4-FFF2-40B4-BE49-F238E27FC236}">
                  <a16:creationId xmlns:a16="http://schemas.microsoft.com/office/drawing/2014/main" id="{4C8EFD8C-E3C0-15A5-3730-CBD1F2E16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2135"/>
              <a:ext cx="2309" cy="1940"/>
            </a:xfrm>
            <a:custGeom>
              <a:avLst/>
              <a:gdLst>
                <a:gd name="T0" fmla="*/ 656 w 2309"/>
                <a:gd name="T1" fmla="*/ 59 h 1940"/>
                <a:gd name="T2" fmla="*/ 524 w 2309"/>
                <a:gd name="T3" fmla="*/ 63 h 1940"/>
                <a:gd name="T4" fmla="*/ 303 w 2309"/>
                <a:gd name="T5" fmla="*/ 135 h 1940"/>
                <a:gd name="T6" fmla="*/ 249 w 2309"/>
                <a:gd name="T7" fmla="*/ 153 h 1940"/>
                <a:gd name="T8" fmla="*/ 196 w 2309"/>
                <a:gd name="T9" fmla="*/ 153 h 1940"/>
                <a:gd name="T10" fmla="*/ 164 w 2309"/>
                <a:gd name="T11" fmla="*/ 171 h 1940"/>
                <a:gd name="T12" fmla="*/ 135 w 2309"/>
                <a:gd name="T13" fmla="*/ 293 h 1940"/>
                <a:gd name="T14" fmla="*/ 135 w 2309"/>
                <a:gd name="T15" fmla="*/ 351 h 1940"/>
                <a:gd name="T16" fmla="*/ 142 w 2309"/>
                <a:gd name="T17" fmla="*/ 540 h 1940"/>
                <a:gd name="T18" fmla="*/ 128 w 2309"/>
                <a:gd name="T19" fmla="*/ 689 h 1940"/>
                <a:gd name="T20" fmla="*/ 100 w 2309"/>
                <a:gd name="T21" fmla="*/ 720 h 1940"/>
                <a:gd name="T22" fmla="*/ 100 w 2309"/>
                <a:gd name="T23" fmla="*/ 783 h 1940"/>
                <a:gd name="T24" fmla="*/ 100 w 2309"/>
                <a:gd name="T25" fmla="*/ 828 h 1940"/>
                <a:gd name="T26" fmla="*/ 92 w 2309"/>
                <a:gd name="T27" fmla="*/ 878 h 1940"/>
                <a:gd name="T28" fmla="*/ 64 w 2309"/>
                <a:gd name="T29" fmla="*/ 963 h 1940"/>
                <a:gd name="T30" fmla="*/ 78 w 2309"/>
                <a:gd name="T31" fmla="*/ 1013 h 1940"/>
                <a:gd name="T32" fmla="*/ 50 w 2309"/>
                <a:gd name="T33" fmla="*/ 1067 h 1940"/>
                <a:gd name="T34" fmla="*/ 28 w 2309"/>
                <a:gd name="T35" fmla="*/ 1157 h 1940"/>
                <a:gd name="T36" fmla="*/ 0 w 2309"/>
                <a:gd name="T37" fmla="*/ 1301 h 1940"/>
                <a:gd name="T38" fmla="*/ 514 w 2309"/>
                <a:gd name="T39" fmla="*/ 1589 h 1940"/>
                <a:gd name="T40" fmla="*/ 578 w 2309"/>
                <a:gd name="T41" fmla="*/ 1845 h 1940"/>
                <a:gd name="T42" fmla="*/ 1681 w 2309"/>
                <a:gd name="T43" fmla="*/ 1940 h 1940"/>
                <a:gd name="T44" fmla="*/ 1831 w 2309"/>
                <a:gd name="T45" fmla="*/ 1940 h 1940"/>
                <a:gd name="T46" fmla="*/ 1813 w 2309"/>
                <a:gd name="T47" fmla="*/ 1584 h 1940"/>
                <a:gd name="T48" fmla="*/ 2309 w 2309"/>
                <a:gd name="T49" fmla="*/ 1274 h 1940"/>
                <a:gd name="T50" fmla="*/ 2309 w 2309"/>
                <a:gd name="T51" fmla="*/ 1139 h 1940"/>
                <a:gd name="T52" fmla="*/ 2249 w 2309"/>
                <a:gd name="T53" fmla="*/ 1076 h 1940"/>
                <a:gd name="T54" fmla="*/ 2231 w 2309"/>
                <a:gd name="T55" fmla="*/ 828 h 1940"/>
                <a:gd name="T56" fmla="*/ 2220 w 2309"/>
                <a:gd name="T57" fmla="*/ 765 h 1940"/>
                <a:gd name="T58" fmla="*/ 2217 w 2309"/>
                <a:gd name="T59" fmla="*/ 684 h 1940"/>
                <a:gd name="T60" fmla="*/ 2181 w 2309"/>
                <a:gd name="T61" fmla="*/ 594 h 1940"/>
                <a:gd name="T62" fmla="*/ 2142 w 2309"/>
                <a:gd name="T63" fmla="*/ 383 h 1940"/>
                <a:gd name="T64" fmla="*/ 2145 w 2309"/>
                <a:gd name="T65" fmla="*/ 315 h 1940"/>
                <a:gd name="T66" fmla="*/ 2152 w 2309"/>
                <a:gd name="T67" fmla="*/ 225 h 1940"/>
                <a:gd name="T68" fmla="*/ 2106 w 2309"/>
                <a:gd name="T69" fmla="*/ 117 h 1940"/>
                <a:gd name="T70" fmla="*/ 2074 w 2309"/>
                <a:gd name="T71" fmla="*/ 95 h 1940"/>
                <a:gd name="T72" fmla="*/ 1913 w 2309"/>
                <a:gd name="T73" fmla="*/ 50 h 1940"/>
                <a:gd name="T74" fmla="*/ 1760 w 2309"/>
                <a:gd name="T75" fmla="*/ 23 h 1940"/>
                <a:gd name="T76" fmla="*/ 1642 w 2309"/>
                <a:gd name="T77" fmla="*/ 0 h 1940"/>
                <a:gd name="T78" fmla="*/ 656 w 2309"/>
                <a:gd name="T79" fmla="*/ 59 h 1940"/>
                <a:gd name="T80" fmla="*/ 656 w 2309"/>
                <a:gd name="T81" fmla="*/ 59 h 19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09" h="1940">
                  <a:moveTo>
                    <a:pt x="656" y="59"/>
                  </a:moveTo>
                  <a:lnTo>
                    <a:pt x="524" y="63"/>
                  </a:lnTo>
                  <a:lnTo>
                    <a:pt x="303" y="135"/>
                  </a:lnTo>
                  <a:lnTo>
                    <a:pt x="249" y="153"/>
                  </a:lnTo>
                  <a:lnTo>
                    <a:pt x="196" y="153"/>
                  </a:lnTo>
                  <a:lnTo>
                    <a:pt x="164" y="171"/>
                  </a:lnTo>
                  <a:lnTo>
                    <a:pt x="135" y="293"/>
                  </a:lnTo>
                  <a:lnTo>
                    <a:pt x="135" y="351"/>
                  </a:lnTo>
                  <a:lnTo>
                    <a:pt x="142" y="540"/>
                  </a:lnTo>
                  <a:lnTo>
                    <a:pt x="128" y="689"/>
                  </a:lnTo>
                  <a:lnTo>
                    <a:pt x="100" y="720"/>
                  </a:lnTo>
                  <a:lnTo>
                    <a:pt x="100" y="783"/>
                  </a:lnTo>
                  <a:lnTo>
                    <a:pt x="100" y="828"/>
                  </a:lnTo>
                  <a:lnTo>
                    <a:pt x="92" y="878"/>
                  </a:lnTo>
                  <a:lnTo>
                    <a:pt x="64" y="963"/>
                  </a:lnTo>
                  <a:lnTo>
                    <a:pt x="78" y="1013"/>
                  </a:lnTo>
                  <a:lnTo>
                    <a:pt x="50" y="1067"/>
                  </a:lnTo>
                  <a:lnTo>
                    <a:pt x="28" y="1157"/>
                  </a:lnTo>
                  <a:lnTo>
                    <a:pt x="0" y="1301"/>
                  </a:lnTo>
                  <a:lnTo>
                    <a:pt x="514" y="1589"/>
                  </a:lnTo>
                  <a:lnTo>
                    <a:pt x="578" y="1845"/>
                  </a:lnTo>
                  <a:lnTo>
                    <a:pt x="1681" y="1940"/>
                  </a:lnTo>
                  <a:lnTo>
                    <a:pt x="1831" y="1940"/>
                  </a:lnTo>
                  <a:lnTo>
                    <a:pt x="1813" y="1584"/>
                  </a:lnTo>
                  <a:lnTo>
                    <a:pt x="2309" y="1274"/>
                  </a:lnTo>
                  <a:lnTo>
                    <a:pt x="2309" y="1139"/>
                  </a:lnTo>
                  <a:lnTo>
                    <a:pt x="2249" y="1076"/>
                  </a:lnTo>
                  <a:lnTo>
                    <a:pt x="2231" y="828"/>
                  </a:lnTo>
                  <a:lnTo>
                    <a:pt x="2220" y="765"/>
                  </a:lnTo>
                  <a:lnTo>
                    <a:pt x="2217" y="684"/>
                  </a:lnTo>
                  <a:lnTo>
                    <a:pt x="2181" y="594"/>
                  </a:lnTo>
                  <a:lnTo>
                    <a:pt x="2142" y="383"/>
                  </a:lnTo>
                  <a:lnTo>
                    <a:pt x="2145" y="315"/>
                  </a:lnTo>
                  <a:lnTo>
                    <a:pt x="2152" y="225"/>
                  </a:lnTo>
                  <a:lnTo>
                    <a:pt x="2106" y="117"/>
                  </a:lnTo>
                  <a:lnTo>
                    <a:pt x="2074" y="95"/>
                  </a:lnTo>
                  <a:lnTo>
                    <a:pt x="1913" y="50"/>
                  </a:lnTo>
                  <a:lnTo>
                    <a:pt x="1760" y="23"/>
                  </a:lnTo>
                  <a:lnTo>
                    <a:pt x="1642" y="0"/>
                  </a:lnTo>
                  <a:lnTo>
                    <a:pt x="656" y="59"/>
                  </a:lnTo>
                  <a:close/>
                </a:path>
              </a:pathLst>
            </a:custGeom>
            <a:solidFill>
              <a:srgbClr val="FF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65" name="Freeform 7">
              <a:extLst>
                <a:ext uri="{FF2B5EF4-FFF2-40B4-BE49-F238E27FC236}">
                  <a16:creationId xmlns:a16="http://schemas.microsoft.com/office/drawing/2014/main" id="{E0B3136D-D654-743B-4A74-25BDB309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824"/>
              <a:ext cx="143" cy="85"/>
            </a:xfrm>
            <a:custGeom>
              <a:avLst/>
              <a:gdLst>
                <a:gd name="T0" fmla="*/ 136 w 143"/>
                <a:gd name="T1" fmla="*/ 0 h 85"/>
                <a:gd name="T2" fmla="*/ 86 w 143"/>
                <a:gd name="T3" fmla="*/ 0 h 85"/>
                <a:gd name="T4" fmla="*/ 0 w 143"/>
                <a:gd name="T5" fmla="*/ 85 h 85"/>
                <a:gd name="T6" fmla="*/ 143 w 143"/>
                <a:gd name="T7" fmla="*/ 45 h 85"/>
                <a:gd name="T8" fmla="*/ 136 w 143"/>
                <a:gd name="T9" fmla="*/ 0 h 85"/>
                <a:gd name="T10" fmla="*/ 136 w 143"/>
                <a:gd name="T11" fmla="*/ 0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85">
                  <a:moveTo>
                    <a:pt x="136" y="0"/>
                  </a:moveTo>
                  <a:lnTo>
                    <a:pt x="86" y="0"/>
                  </a:lnTo>
                  <a:lnTo>
                    <a:pt x="0" y="85"/>
                  </a:lnTo>
                  <a:lnTo>
                    <a:pt x="143" y="4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66" name="Freeform 8">
              <a:extLst>
                <a:ext uri="{FF2B5EF4-FFF2-40B4-BE49-F238E27FC236}">
                  <a16:creationId xmlns:a16="http://schemas.microsoft.com/office/drawing/2014/main" id="{0C45333D-6180-9E30-B99C-EB8E4F890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2563"/>
              <a:ext cx="118" cy="256"/>
            </a:xfrm>
            <a:custGeom>
              <a:avLst/>
              <a:gdLst>
                <a:gd name="T0" fmla="*/ 54 w 118"/>
                <a:gd name="T1" fmla="*/ 0 h 256"/>
                <a:gd name="T2" fmla="*/ 29 w 118"/>
                <a:gd name="T3" fmla="*/ 135 h 256"/>
                <a:gd name="T4" fmla="*/ 0 w 118"/>
                <a:gd name="T5" fmla="*/ 256 h 256"/>
                <a:gd name="T6" fmla="*/ 86 w 118"/>
                <a:gd name="T7" fmla="*/ 126 h 256"/>
                <a:gd name="T8" fmla="*/ 118 w 118"/>
                <a:gd name="T9" fmla="*/ 81 h 256"/>
                <a:gd name="T10" fmla="*/ 54 w 118"/>
                <a:gd name="T11" fmla="*/ 0 h 256"/>
                <a:gd name="T12" fmla="*/ 54 w 118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8" h="256">
                  <a:moveTo>
                    <a:pt x="54" y="0"/>
                  </a:moveTo>
                  <a:lnTo>
                    <a:pt x="29" y="135"/>
                  </a:lnTo>
                  <a:lnTo>
                    <a:pt x="0" y="256"/>
                  </a:lnTo>
                  <a:lnTo>
                    <a:pt x="86" y="126"/>
                  </a:lnTo>
                  <a:lnTo>
                    <a:pt x="118" y="8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67" name="Freeform 9">
              <a:extLst>
                <a:ext uri="{FF2B5EF4-FFF2-40B4-BE49-F238E27FC236}">
                  <a16:creationId xmlns:a16="http://schemas.microsoft.com/office/drawing/2014/main" id="{EC782CA2-EEBB-C8CB-A225-EB3CB259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" y="1173"/>
              <a:ext cx="2249" cy="2911"/>
            </a:xfrm>
            <a:custGeom>
              <a:avLst/>
              <a:gdLst>
                <a:gd name="T0" fmla="*/ 650 w 2249"/>
                <a:gd name="T1" fmla="*/ 562 h 2911"/>
                <a:gd name="T2" fmla="*/ 657 w 2249"/>
                <a:gd name="T3" fmla="*/ 652 h 2911"/>
                <a:gd name="T4" fmla="*/ 643 w 2249"/>
                <a:gd name="T5" fmla="*/ 818 h 2911"/>
                <a:gd name="T6" fmla="*/ 621 w 2249"/>
                <a:gd name="T7" fmla="*/ 1124 h 2911"/>
                <a:gd name="T8" fmla="*/ 568 w 2249"/>
                <a:gd name="T9" fmla="*/ 1331 h 2911"/>
                <a:gd name="T10" fmla="*/ 286 w 2249"/>
                <a:gd name="T11" fmla="*/ 1876 h 2911"/>
                <a:gd name="T12" fmla="*/ 0 w 2249"/>
                <a:gd name="T13" fmla="*/ 2245 h 2911"/>
                <a:gd name="T14" fmla="*/ 107 w 2249"/>
                <a:gd name="T15" fmla="*/ 2573 h 2911"/>
                <a:gd name="T16" fmla="*/ 297 w 2249"/>
                <a:gd name="T17" fmla="*/ 2807 h 2911"/>
                <a:gd name="T18" fmla="*/ 564 w 2249"/>
                <a:gd name="T19" fmla="*/ 2200 h 2911"/>
                <a:gd name="T20" fmla="*/ 746 w 2249"/>
                <a:gd name="T21" fmla="*/ 1480 h 2911"/>
                <a:gd name="T22" fmla="*/ 846 w 2249"/>
                <a:gd name="T23" fmla="*/ 1223 h 2911"/>
                <a:gd name="T24" fmla="*/ 1150 w 2249"/>
                <a:gd name="T25" fmla="*/ 1412 h 2911"/>
                <a:gd name="T26" fmla="*/ 1396 w 2249"/>
                <a:gd name="T27" fmla="*/ 1291 h 2911"/>
                <a:gd name="T28" fmla="*/ 1418 w 2249"/>
                <a:gd name="T29" fmla="*/ 1390 h 2911"/>
                <a:gd name="T30" fmla="*/ 1510 w 2249"/>
                <a:gd name="T31" fmla="*/ 1547 h 2911"/>
                <a:gd name="T32" fmla="*/ 1589 w 2249"/>
                <a:gd name="T33" fmla="*/ 1934 h 2911"/>
                <a:gd name="T34" fmla="*/ 1700 w 2249"/>
                <a:gd name="T35" fmla="*/ 2294 h 2911"/>
                <a:gd name="T36" fmla="*/ 1814 w 2249"/>
                <a:gd name="T37" fmla="*/ 2708 h 2911"/>
                <a:gd name="T38" fmla="*/ 2000 w 2249"/>
                <a:gd name="T39" fmla="*/ 2906 h 2911"/>
                <a:gd name="T40" fmla="*/ 2046 w 2249"/>
                <a:gd name="T41" fmla="*/ 2686 h 2911"/>
                <a:gd name="T42" fmla="*/ 2196 w 2249"/>
                <a:gd name="T43" fmla="*/ 2321 h 2911"/>
                <a:gd name="T44" fmla="*/ 2114 w 2249"/>
                <a:gd name="T45" fmla="*/ 2092 h 2911"/>
                <a:gd name="T46" fmla="*/ 1903 w 2249"/>
                <a:gd name="T47" fmla="*/ 1804 h 2911"/>
                <a:gd name="T48" fmla="*/ 1717 w 2249"/>
                <a:gd name="T49" fmla="*/ 1412 h 2911"/>
                <a:gd name="T50" fmla="*/ 1653 w 2249"/>
                <a:gd name="T51" fmla="*/ 1201 h 2911"/>
                <a:gd name="T52" fmla="*/ 1643 w 2249"/>
                <a:gd name="T53" fmla="*/ 877 h 2911"/>
                <a:gd name="T54" fmla="*/ 1664 w 2249"/>
                <a:gd name="T55" fmla="*/ 594 h 2911"/>
                <a:gd name="T56" fmla="*/ 1525 w 2249"/>
                <a:gd name="T57" fmla="*/ 342 h 2911"/>
                <a:gd name="T58" fmla="*/ 1200 w 2249"/>
                <a:gd name="T59" fmla="*/ 49 h 2911"/>
                <a:gd name="T60" fmla="*/ 921 w 2249"/>
                <a:gd name="T61" fmla="*/ 94 h 2911"/>
                <a:gd name="T62" fmla="*/ 750 w 2249"/>
                <a:gd name="T63" fmla="*/ 301 h 29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9" h="2911">
                  <a:moveTo>
                    <a:pt x="750" y="301"/>
                  </a:moveTo>
                  <a:lnTo>
                    <a:pt x="650" y="562"/>
                  </a:lnTo>
                  <a:lnTo>
                    <a:pt x="650" y="598"/>
                  </a:lnTo>
                  <a:lnTo>
                    <a:pt x="657" y="652"/>
                  </a:lnTo>
                  <a:lnTo>
                    <a:pt x="657" y="697"/>
                  </a:lnTo>
                  <a:lnTo>
                    <a:pt x="643" y="818"/>
                  </a:lnTo>
                  <a:lnTo>
                    <a:pt x="621" y="940"/>
                  </a:lnTo>
                  <a:lnTo>
                    <a:pt x="621" y="1124"/>
                  </a:lnTo>
                  <a:lnTo>
                    <a:pt x="604" y="1246"/>
                  </a:lnTo>
                  <a:lnTo>
                    <a:pt x="568" y="1331"/>
                  </a:lnTo>
                  <a:lnTo>
                    <a:pt x="429" y="1624"/>
                  </a:lnTo>
                  <a:lnTo>
                    <a:pt x="286" y="1876"/>
                  </a:lnTo>
                  <a:lnTo>
                    <a:pt x="132" y="2056"/>
                  </a:lnTo>
                  <a:lnTo>
                    <a:pt x="0" y="2245"/>
                  </a:lnTo>
                  <a:lnTo>
                    <a:pt x="0" y="2326"/>
                  </a:lnTo>
                  <a:lnTo>
                    <a:pt x="107" y="2573"/>
                  </a:lnTo>
                  <a:lnTo>
                    <a:pt x="257" y="2776"/>
                  </a:lnTo>
                  <a:lnTo>
                    <a:pt x="297" y="2807"/>
                  </a:lnTo>
                  <a:lnTo>
                    <a:pt x="454" y="2573"/>
                  </a:lnTo>
                  <a:lnTo>
                    <a:pt x="564" y="2200"/>
                  </a:lnTo>
                  <a:lnTo>
                    <a:pt x="686" y="1745"/>
                  </a:lnTo>
                  <a:lnTo>
                    <a:pt x="746" y="1480"/>
                  </a:lnTo>
                  <a:lnTo>
                    <a:pt x="807" y="1358"/>
                  </a:lnTo>
                  <a:lnTo>
                    <a:pt x="846" y="1223"/>
                  </a:lnTo>
                  <a:lnTo>
                    <a:pt x="989" y="1381"/>
                  </a:lnTo>
                  <a:lnTo>
                    <a:pt x="1150" y="1412"/>
                  </a:lnTo>
                  <a:lnTo>
                    <a:pt x="1303" y="1331"/>
                  </a:lnTo>
                  <a:lnTo>
                    <a:pt x="1396" y="1291"/>
                  </a:lnTo>
                  <a:lnTo>
                    <a:pt x="1403" y="1349"/>
                  </a:lnTo>
                  <a:lnTo>
                    <a:pt x="1418" y="1390"/>
                  </a:lnTo>
                  <a:lnTo>
                    <a:pt x="1450" y="1439"/>
                  </a:lnTo>
                  <a:lnTo>
                    <a:pt x="1510" y="1547"/>
                  </a:lnTo>
                  <a:lnTo>
                    <a:pt x="1550" y="1718"/>
                  </a:lnTo>
                  <a:lnTo>
                    <a:pt x="1589" y="1934"/>
                  </a:lnTo>
                  <a:lnTo>
                    <a:pt x="1610" y="2006"/>
                  </a:lnTo>
                  <a:lnTo>
                    <a:pt x="1700" y="2294"/>
                  </a:lnTo>
                  <a:lnTo>
                    <a:pt x="1767" y="2573"/>
                  </a:lnTo>
                  <a:lnTo>
                    <a:pt x="1814" y="2708"/>
                  </a:lnTo>
                  <a:lnTo>
                    <a:pt x="1875" y="2798"/>
                  </a:lnTo>
                  <a:lnTo>
                    <a:pt x="2000" y="2906"/>
                  </a:lnTo>
                  <a:lnTo>
                    <a:pt x="2103" y="2911"/>
                  </a:lnTo>
                  <a:lnTo>
                    <a:pt x="2046" y="2686"/>
                  </a:lnTo>
                  <a:lnTo>
                    <a:pt x="2060" y="2506"/>
                  </a:lnTo>
                  <a:lnTo>
                    <a:pt x="2196" y="2321"/>
                  </a:lnTo>
                  <a:lnTo>
                    <a:pt x="2249" y="2227"/>
                  </a:lnTo>
                  <a:lnTo>
                    <a:pt x="2114" y="2092"/>
                  </a:lnTo>
                  <a:lnTo>
                    <a:pt x="2010" y="1957"/>
                  </a:lnTo>
                  <a:lnTo>
                    <a:pt x="1903" y="1804"/>
                  </a:lnTo>
                  <a:lnTo>
                    <a:pt x="1817" y="1624"/>
                  </a:lnTo>
                  <a:lnTo>
                    <a:pt x="1717" y="1412"/>
                  </a:lnTo>
                  <a:lnTo>
                    <a:pt x="1660" y="1277"/>
                  </a:lnTo>
                  <a:lnTo>
                    <a:pt x="1653" y="1201"/>
                  </a:lnTo>
                  <a:lnTo>
                    <a:pt x="1643" y="935"/>
                  </a:lnTo>
                  <a:lnTo>
                    <a:pt x="1643" y="877"/>
                  </a:lnTo>
                  <a:lnTo>
                    <a:pt x="1632" y="801"/>
                  </a:lnTo>
                  <a:lnTo>
                    <a:pt x="1664" y="594"/>
                  </a:lnTo>
                  <a:lnTo>
                    <a:pt x="1635" y="463"/>
                  </a:lnTo>
                  <a:lnTo>
                    <a:pt x="1525" y="342"/>
                  </a:lnTo>
                  <a:lnTo>
                    <a:pt x="1421" y="346"/>
                  </a:lnTo>
                  <a:lnTo>
                    <a:pt x="1200" y="49"/>
                  </a:lnTo>
                  <a:lnTo>
                    <a:pt x="1075" y="0"/>
                  </a:lnTo>
                  <a:lnTo>
                    <a:pt x="921" y="94"/>
                  </a:lnTo>
                  <a:lnTo>
                    <a:pt x="750" y="301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68" name="Freeform 10">
              <a:extLst>
                <a:ext uri="{FF2B5EF4-FFF2-40B4-BE49-F238E27FC236}">
                  <a16:creationId xmlns:a16="http://schemas.microsoft.com/office/drawing/2014/main" id="{FCBD51EE-FFA4-2988-B1B0-9343308C3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3274"/>
              <a:ext cx="311" cy="733"/>
            </a:xfrm>
            <a:custGeom>
              <a:avLst/>
              <a:gdLst>
                <a:gd name="T0" fmla="*/ 0 w 311"/>
                <a:gd name="T1" fmla="*/ 472 h 733"/>
                <a:gd name="T2" fmla="*/ 71 w 311"/>
                <a:gd name="T3" fmla="*/ 711 h 733"/>
                <a:gd name="T4" fmla="*/ 225 w 311"/>
                <a:gd name="T5" fmla="*/ 733 h 733"/>
                <a:gd name="T6" fmla="*/ 189 w 311"/>
                <a:gd name="T7" fmla="*/ 652 h 733"/>
                <a:gd name="T8" fmla="*/ 311 w 311"/>
                <a:gd name="T9" fmla="*/ 666 h 733"/>
                <a:gd name="T10" fmla="*/ 143 w 311"/>
                <a:gd name="T11" fmla="*/ 553 h 733"/>
                <a:gd name="T12" fmla="*/ 82 w 311"/>
                <a:gd name="T13" fmla="*/ 328 h 733"/>
                <a:gd name="T14" fmla="*/ 11 w 311"/>
                <a:gd name="T15" fmla="*/ 0 h 733"/>
                <a:gd name="T16" fmla="*/ 0 w 311"/>
                <a:gd name="T17" fmla="*/ 472 h 733"/>
                <a:gd name="T18" fmla="*/ 0 w 311"/>
                <a:gd name="T19" fmla="*/ 472 h 7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1" h="733">
                  <a:moveTo>
                    <a:pt x="0" y="472"/>
                  </a:moveTo>
                  <a:lnTo>
                    <a:pt x="71" y="711"/>
                  </a:lnTo>
                  <a:lnTo>
                    <a:pt x="225" y="733"/>
                  </a:lnTo>
                  <a:lnTo>
                    <a:pt x="189" y="652"/>
                  </a:lnTo>
                  <a:lnTo>
                    <a:pt x="311" y="666"/>
                  </a:lnTo>
                  <a:lnTo>
                    <a:pt x="143" y="553"/>
                  </a:lnTo>
                  <a:lnTo>
                    <a:pt x="82" y="328"/>
                  </a:lnTo>
                  <a:lnTo>
                    <a:pt x="11" y="0"/>
                  </a:lnTo>
                  <a:lnTo>
                    <a:pt x="0" y="472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69" name="Freeform 11">
              <a:extLst>
                <a:ext uri="{FF2B5EF4-FFF2-40B4-BE49-F238E27FC236}">
                  <a16:creationId xmlns:a16="http://schemas.microsoft.com/office/drawing/2014/main" id="{935C8F76-92B9-184A-A09D-0E4FCB829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" y="2576"/>
              <a:ext cx="129" cy="410"/>
            </a:xfrm>
            <a:custGeom>
              <a:avLst/>
              <a:gdLst>
                <a:gd name="T0" fmla="*/ 36 w 129"/>
                <a:gd name="T1" fmla="*/ 0 h 410"/>
                <a:gd name="T2" fmla="*/ 79 w 129"/>
                <a:gd name="T3" fmla="*/ 113 h 410"/>
                <a:gd name="T4" fmla="*/ 129 w 129"/>
                <a:gd name="T5" fmla="*/ 410 h 410"/>
                <a:gd name="T6" fmla="*/ 72 w 129"/>
                <a:gd name="T7" fmla="*/ 225 h 410"/>
                <a:gd name="T8" fmla="*/ 43 w 129"/>
                <a:gd name="T9" fmla="*/ 122 h 410"/>
                <a:gd name="T10" fmla="*/ 0 w 129"/>
                <a:gd name="T11" fmla="*/ 86 h 410"/>
                <a:gd name="T12" fmla="*/ 36 w 129"/>
                <a:gd name="T13" fmla="*/ 0 h 410"/>
                <a:gd name="T14" fmla="*/ 36 w 129"/>
                <a:gd name="T15" fmla="*/ 0 h 4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9" h="410">
                  <a:moveTo>
                    <a:pt x="36" y="0"/>
                  </a:moveTo>
                  <a:lnTo>
                    <a:pt x="79" y="113"/>
                  </a:lnTo>
                  <a:lnTo>
                    <a:pt x="129" y="410"/>
                  </a:lnTo>
                  <a:lnTo>
                    <a:pt x="72" y="225"/>
                  </a:lnTo>
                  <a:lnTo>
                    <a:pt x="43" y="122"/>
                  </a:lnTo>
                  <a:lnTo>
                    <a:pt x="0" y="8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0" name="Freeform 12">
              <a:extLst>
                <a:ext uri="{FF2B5EF4-FFF2-40B4-BE49-F238E27FC236}">
                  <a16:creationId xmlns:a16="http://schemas.microsoft.com/office/drawing/2014/main" id="{21E6ED5F-21B3-BE6A-A86C-221F462E5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3382"/>
              <a:ext cx="403" cy="688"/>
            </a:xfrm>
            <a:custGeom>
              <a:avLst/>
              <a:gdLst>
                <a:gd name="T0" fmla="*/ 268 w 403"/>
                <a:gd name="T1" fmla="*/ 31 h 688"/>
                <a:gd name="T2" fmla="*/ 275 w 403"/>
                <a:gd name="T3" fmla="*/ 328 h 688"/>
                <a:gd name="T4" fmla="*/ 296 w 403"/>
                <a:gd name="T5" fmla="*/ 454 h 688"/>
                <a:gd name="T6" fmla="*/ 371 w 403"/>
                <a:gd name="T7" fmla="*/ 0 h 688"/>
                <a:gd name="T8" fmla="*/ 403 w 403"/>
                <a:gd name="T9" fmla="*/ 157 h 688"/>
                <a:gd name="T10" fmla="*/ 364 w 403"/>
                <a:gd name="T11" fmla="*/ 688 h 688"/>
                <a:gd name="T12" fmla="*/ 0 w 403"/>
                <a:gd name="T13" fmla="*/ 661 h 688"/>
                <a:gd name="T14" fmla="*/ 161 w 403"/>
                <a:gd name="T15" fmla="*/ 436 h 688"/>
                <a:gd name="T16" fmla="*/ 218 w 403"/>
                <a:gd name="T17" fmla="*/ 229 h 688"/>
                <a:gd name="T18" fmla="*/ 268 w 403"/>
                <a:gd name="T19" fmla="*/ 31 h 688"/>
                <a:gd name="T20" fmla="*/ 268 w 403"/>
                <a:gd name="T21" fmla="*/ 31 h 6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3" h="688">
                  <a:moveTo>
                    <a:pt x="268" y="31"/>
                  </a:moveTo>
                  <a:lnTo>
                    <a:pt x="275" y="328"/>
                  </a:lnTo>
                  <a:lnTo>
                    <a:pt x="296" y="454"/>
                  </a:lnTo>
                  <a:lnTo>
                    <a:pt x="371" y="0"/>
                  </a:lnTo>
                  <a:lnTo>
                    <a:pt x="403" y="157"/>
                  </a:lnTo>
                  <a:lnTo>
                    <a:pt x="364" y="688"/>
                  </a:lnTo>
                  <a:lnTo>
                    <a:pt x="0" y="661"/>
                  </a:lnTo>
                  <a:lnTo>
                    <a:pt x="161" y="436"/>
                  </a:lnTo>
                  <a:lnTo>
                    <a:pt x="218" y="229"/>
                  </a:lnTo>
                  <a:lnTo>
                    <a:pt x="268" y="31"/>
                  </a:lnTo>
                  <a:close/>
                </a:path>
              </a:pathLst>
            </a:custGeom>
            <a:solidFill>
              <a:srgbClr val="B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1" name="Freeform 13">
              <a:extLst>
                <a:ext uri="{FF2B5EF4-FFF2-40B4-BE49-F238E27FC236}">
                  <a16:creationId xmlns:a16="http://schemas.microsoft.com/office/drawing/2014/main" id="{DAF2B6D5-90E8-97B6-15CA-102BD4D48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1722"/>
              <a:ext cx="25" cy="162"/>
            </a:xfrm>
            <a:custGeom>
              <a:avLst/>
              <a:gdLst>
                <a:gd name="T0" fmla="*/ 10 w 25"/>
                <a:gd name="T1" fmla="*/ 0 h 162"/>
                <a:gd name="T2" fmla="*/ 25 w 25"/>
                <a:gd name="T3" fmla="*/ 36 h 162"/>
                <a:gd name="T4" fmla="*/ 25 w 25"/>
                <a:gd name="T5" fmla="*/ 162 h 162"/>
                <a:gd name="T6" fmla="*/ 0 w 25"/>
                <a:gd name="T7" fmla="*/ 4 h 162"/>
                <a:gd name="T8" fmla="*/ 10 w 25"/>
                <a:gd name="T9" fmla="*/ 0 h 162"/>
                <a:gd name="T10" fmla="*/ 10 w 25"/>
                <a:gd name="T11" fmla="*/ 0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62">
                  <a:moveTo>
                    <a:pt x="10" y="0"/>
                  </a:moveTo>
                  <a:lnTo>
                    <a:pt x="25" y="36"/>
                  </a:lnTo>
                  <a:lnTo>
                    <a:pt x="25" y="162"/>
                  </a:lnTo>
                  <a:lnTo>
                    <a:pt x="0" y="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D6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2" name="Freeform 14">
              <a:extLst>
                <a:ext uri="{FF2B5EF4-FFF2-40B4-BE49-F238E27FC236}">
                  <a16:creationId xmlns:a16="http://schemas.microsoft.com/office/drawing/2014/main" id="{E3236F2E-DB86-34E4-4AEF-6D02CE9EC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3098"/>
              <a:ext cx="358" cy="1008"/>
            </a:xfrm>
            <a:custGeom>
              <a:avLst/>
              <a:gdLst>
                <a:gd name="T0" fmla="*/ 36 w 358"/>
                <a:gd name="T1" fmla="*/ 0 h 1008"/>
                <a:gd name="T2" fmla="*/ 129 w 358"/>
                <a:gd name="T3" fmla="*/ 266 h 1008"/>
                <a:gd name="T4" fmla="*/ 54 w 358"/>
                <a:gd name="T5" fmla="*/ 573 h 1008"/>
                <a:gd name="T6" fmla="*/ 342 w 358"/>
                <a:gd name="T7" fmla="*/ 725 h 1008"/>
                <a:gd name="T8" fmla="*/ 0 w 358"/>
                <a:gd name="T9" fmla="*/ 590 h 1008"/>
                <a:gd name="T10" fmla="*/ 72 w 358"/>
                <a:gd name="T11" fmla="*/ 819 h 1008"/>
                <a:gd name="T12" fmla="*/ 104 w 358"/>
                <a:gd name="T13" fmla="*/ 936 h 1008"/>
                <a:gd name="T14" fmla="*/ 79 w 358"/>
                <a:gd name="T15" fmla="*/ 963 h 1008"/>
                <a:gd name="T16" fmla="*/ 22 w 358"/>
                <a:gd name="T17" fmla="*/ 954 h 1008"/>
                <a:gd name="T18" fmla="*/ 47 w 358"/>
                <a:gd name="T19" fmla="*/ 990 h 1008"/>
                <a:gd name="T20" fmla="*/ 161 w 358"/>
                <a:gd name="T21" fmla="*/ 1008 h 1008"/>
                <a:gd name="T22" fmla="*/ 196 w 358"/>
                <a:gd name="T23" fmla="*/ 972 h 1008"/>
                <a:gd name="T24" fmla="*/ 321 w 358"/>
                <a:gd name="T25" fmla="*/ 810 h 1008"/>
                <a:gd name="T26" fmla="*/ 310 w 358"/>
                <a:gd name="T27" fmla="*/ 805 h 1008"/>
                <a:gd name="T28" fmla="*/ 318 w 358"/>
                <a:gd name="T29" fmla="*/ 765 h 1008"/>
                <a:gd name="T30" fmla="*/ 342 w 358"/>
                <a:gd name="T31" fmla="*/ 741 h 1008"/>
                <a:gd name="T32" fmla="*/ 318 w 358"/>
                <a:gd name="T33" fmla="*/ 637 h 1008"/>
                <a:gd name="T34" fmla="*/ 326 w 358"/>
                <a:gd name="T35" fmla="*/ 669 h 1008"/>
                <a:gd name="T36" fmla="*/ 318 w 358"/>
                <a:gd name="T37" fmla="*/ 669 h 1008"/>
                <a:gd name="T38" fmla="*/ 326 w 358"/>
                <a:gd name="T39" fmla="*/ 621 h 1008"/>
                <a:gd name="T40" fmla="*/ 342 w 358"/>
                <a:gd name="T41" fmla="*/ 605 h 1008"/>
                <a:gd name="T42" fmla="*/ 358 w 358"/>
                <a:gd name="T43" fmla="*/ 517 h 1008"/>
                <a:gd name="T44" fmla="*/ 332 w 358"/>
                <a:gd name="T45" fmla="*/ 437 h 1008"/>
                <a:gd name="T46" fmla="*/ 329 w 358"/>
                <a:gd name="T47" fmla="*/ 324 h 1008"/>
                <a:gd name="T48" fmla="*/ 225 w 358"/>
                <a:gd name="T49" fmla="*/ 234 h 1008"/>
                <a:gd name="T50" fmla="*/ 93 w 358"/>
                <a:gd name="T51" fmla="*/ 77 h 1008"/>
                <a:gd name="T52" fmla="*/ 36 w 358"/>
                <a:gd name="T53" fmla="*/ 0 h 1008"/>
                <a:gd name="T54" fmla="*/ 36 w 358"/>
                <a:gd name="T55" fmla="*/ 0 h 100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58" h="1008">
                  <a:moveTo>
                    <a:pt x="36" y="0"/>
                  </a:moveTo>
                  <a:lnTo>
                    <a:pt x="129" y="266"/>
                  </a:lnTo>
                  <a:lnTo>
                    <a:pt x="54" y="573"/>
                  </a:lnTo>
                  <a:lnTo>
                    <a:pt x="342" y="725"/>
                  </a:lnTo>
                  <a:lnTo>
                    <a:pt x="0" y="590"/>
                  </a:lnTo>
                  <a:lnTo>
                    <a:pt x="72" y="819"/>
                  </a:lnTo>
                  <a:lnTo>
                    <a:pt x="104" y="936"/>
                  </a:lnTo>
                  <a:lnTo>
                    <a:pt x="79" y="963"/>
                  </a:lnTo>
                  <a:lnTo>
                    <a:pt x="22" y="954"/>
                  </a:lnTo>
                  <a:lnTo>
                    <a:pt x="47" y="990"/>
                  </a:lnTo>
                  <a:lnTo>
                    <a:pt x="161" y="1008"/>
                  </a:lnTo>
                  <a:lnTo>
                    <a:pt x="196" y="972"/>
                  </a:lnTo>
                  <a:lnTo>
                    <a:pt x="321" y="810"/>
                  </a:lnTo>
                  <a:lnTo>
                    <a:pt x="310" y="805"/>
                  </a:lnTo>
                  <a:lnTo>
                    <a:pt x="318" y="765"/>
                  </a:lnTo>
                  <a:lnTo>
                    <a:pt x="342" y="741"/>
                  </a:lnTo>
                  <a:lnTo>
                    <a:pt x="318" y="637"/>
                  </a:lnTo>
                  <a:lnTo>
                    <a:pt x="326" y="669"/>
                  </a:lnTo>
                  <a:lnTo>
                    <a:pt x="318" y="669"/>
                  </a:lnTo>
                  <a:lnTo>
                    <a:pt x="326" y="621"/>
                  </a:lnTo>
                  <a:lnTo>
                    <a:pt x="342" y="605"/>
                  </a:lnTo>
                  <a:lnTo>
                    <a:pt x="358" y="517"/>
                  </a:lnTo>
                  <a:lnTo>
                    <a:pt x="332" y="437"/>
                  </a:lnTo>
                  <a:lnTo>
                    <a:pt x="329" y="324"/>
                  </a:lnTo>
                  <a:lnTo>
                    <a:pt x="225" y="234"/>
                  </a:lnTo>
                  <a:lnTo>
                    <a:pt x="93" y="7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3" name="Freeform 15">
              <a:extLst>
                <a:ext uri="{FF2B5EF4-FFF2-40B4-BE49-F238E27FC236}">
                  <a16:creationId xmlns:a16="http://schemas.microsoft.com/office/drawing/2014/main" id="{A0D01E2C-E3F0-0689-06EE-B8442812A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" y="3242"/>
              <a:ext cx="429" cy="747"/>
            </a:xfrm>
            <a:custGeom>
              <a:avLst/>
              <a:gdLst>
                <a:gd name="T0" fmla="*/ 168 w 429"/>
                <a:gd name="T1" fmla="*/ 32 h 747"/>
                <a:gd name="T2" fmla="*/ 143 w 429"/>
                <a:gd name="T3" fmla="*/ 257 h 747"/>
                <a:gd name="T4" fmla="*/ 190 w 429"/>
                <a:gd name="T5" fmla="*/ 459 h 747"/>
                <a:gd name="T6" fmla="*/ 336 w 429"/>
                <a:gd name="T7" fmla="*/ 585 h 747"/>
                <a:gd name="T8" fmla="*/ 429 w 429"/>
                <a:gd name="T9" fmla="*/ 581 h 747"/>
                <a:gd name="T10" fmla="*/ 322 w 429"/>
                <a:gd name="T11" fmla="*/ 747 h 747"/>
                <a:gd name="T12" fmla="*/ 211 w 429"/>
                <a:gd name="T13" fmla="*/ 639 h 747"/>
                <a:gd name="T14" fmla="*/ 154 w 429"/>
                <a:gd name="T15" fmla="*/ 549 h 747"/>
                <a:gd name="T16" fmla="*/ 82 w 429"/>
                <a:gd name="T17" fmla="*/ 414 h 747"/>
                <a:gd name="T18" fmla="*/ 32 w 429"/>
                <a:gd name="T19" fmla="*/ 302 h 747"/>
                <a:gd name="T20" fmla="*/ 0 w 429"/>
                <a:gd name="T21" fmla="*/ 185 h 747"/>
                <a:gd name="T22" fmla="*/ 40 w 429"/>
                <a:gd name="T23" fmla="*/ 126 h 747"/>
                <a:gd name="T24" fmla="*/ 122 w 429"/>
                <a:gd name="T25" fmla="*/ 59 h 747"/>
                <a:gd name="T26" fmla="*/ 168 w 429"/>
                <a:gd name="T27" fmla="*/ 0 h 747"/>
                <a:gd name="T28" fmla="*/ 168 w 429"/>
                <a:gd name="T29" fmla="*/ 32 h 747"/>
                <a:gd name="T30" fmla="*/ 168 w 429"/>
                <a:gd name="T31" fmla="*/ 32 h 7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29" h="747">
                  <a:moveTo>
                    <a:pt x="168" y="32"/>
                  </a:moveTo>
                  <a:lnTo>
                    <a:pt x="143" y="257"/>
                  </a:lnTo>
                  <a:lnTo>
                    <a:pt x="190" y="459"/>
                  </a:lnTo>
                  <a:lnTo>
                    <a:pt x="336" y="585"/>
                  </a:lnTo>
                  <a:lnTo>
                    <a:pt x="429" y="581"/>
                  </a:lnTo>
                  <a:lnTo>
                    <a:pt x="322" y="747"/>
                  </a:lnTo>
                  <a:lnTo>
                    <a:pt x="211" y="639"/>
                  </a:lnTo>
                  <a:lnTo>
                    <a:pt x="154" y="549"/>
                  </a:lnTo>
                  <a:lnTo>
                    <a:pt x="82" y="414"/>
                  </a:lnTo>
                  <a:lnTo>
                    <a:pt x="32" y="302"/>
                  </a:lnTo>
                  <a:lnTo>
                    <a:pt x="0" y="185"/>
                  </a:lnTo>
                  <a:lnTo>
                    <a:pt x="40" y="126"/>
                  </a:lnTo>
                  <a:lnTo>
                    <a:pt x="122" y="59"/>
                  </a:lnTo>
                  <a:lnTo>
                    <a:pt x="168" y="0"/>
                  </a:lnTo>
                  <a:lnTo>
                    <a:pt x="168" y="32"/>
                  </a:lnTo>
                  <a:close/>
                </a:path>
              </a:pathLst>
            </a:custGeom>
            <a:solidFill>
              <a:srgbClr val="E0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4" name="Freeform 16">
              <a:extLst>
                <a:ext uri="{FF2B5EF4-FFF2-40B4-BE49-F238E27FC236}">
                  <a16:creationId xmlns:a16="http://schemas.microsoft.com/office/drawing/2014/main" id="{A8170BDD-24F3-D5F5-0CF9-2FCD49F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2275"/>
              <a:ext cx="193" cy="72"/>
            </a:xfrm>
            <a:custGeom>
              <a:avLst/>
              <a:gdLst>
                <a:gd name="T0" fmla="*/ 0 w 193"/>
                <a:gd name="T1" fmla="*/ 13 h 72"/>
                <a:gd name="T2" fmla="*/ 25 w 193"/>
                <a:gd name="T3" fmla="*/ 45 h 72"/>
                <a:gd name="T4" fmla="*/ 79 w 193"/>
                <a:gd name="T5" fmla="*/ 72 h 72"/>
                <a:gd name="T6" fmla="*/ 129 w 193"/>
                <a:gd name="T7" fmla="*/ 72 h 72"/>
                <a:gd name="T8" fmla="*/ 161 w 193"/>
                <a:gd name="T9" fmla="*/ 67 h 72"/>
                <a:gd name="T10" fmla="*/ 193 w 193"/>
                <a:gd name="T11" fmla="*/ 31 h 72"/>
                <a:gd name="T12" fmla="*/ 189 w 193"/>
                <a:gd name="T13" fmla="*/ 9 h 72"/>
                <a:gd name="T14" fmla="*/ 118 w 193"/>
                <a:gd name="T15" fmla="*/ 0 h 72"/>
                <a:gd name="T16" fmla="*/ 18 w 193"/>
                <a:gd name="T17" fmla="*/ 4 h 72"/>
                <a:gd name="T18" fmla="*/ 0 w 193"/>
                <a:gd name="T19" fmla="*/ 13 h 72"/>
                <a:gd name="T20" fmla="*/ 0 w 193"/>
                <a:gd name="T21" fmla="*/ 13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3" h="72">
                  <a:moveTo>
                    <a:pt x="0" y="13"/>
                  </a:moveTo>
                  <a:lnTo>
                    <a:pt x="25" y="45"/>
                  </a:lnTo>
                  <a:lnTo>
                    <a:pt x="79" y="72"/>
                  </a:lnTo>
                  <a:lnTo>
                    <a:pt x="129" y="72"/>
                  </a:lnTo>
                  <a:lnTo>
                    <a:pt x="161" y="67"/>
                  </a:lnTo>
                  <a:lnTo>
                    <a:pt x="193" y="31"/>
                  </a:lnTo>
                  <a:lnTo>
                    <a:pt x="189" y="9"/>
                  </a:lnTo>
                  <a:lnTo>
                    <a:pt x="118" y="0"/>
                  </a:lnTo>
                  <a:lnTo>
                    <a:pt x="18" y="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5" name="Freeform 17">
              <a:extLst>
                <a:ext uri="{FF2B5EF4-FFF2-40B4-BE49-F238E27FC236}">
                  <a16:creationId xmlns:a16="http://schemas.microsoft.com/office/drawing/2014/main" id="{50F94303-D82A-950B-B695-F89E41E1B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2279"/>
              <a:ext cx="47" cy="68"/>
            </a:xfrm>
            <a:custGeom>
              <a:avLst/>
              <a:gdLst>
                <a:gd name="T0" fmla="*/ 0 w 47"/>
                <a:gd name="T1" fmla="*/ 0 h 68"/>
                <a:gd name="T2" fmla="*/ 15 w 47"/>
                <a:gd name="T3" fmla="*/ 14 h 68"/>
                <a:gd name="T4" fmla="*/ 22 w 47"/>
                <a:gd name="T5" fmla="*/ 41 h 68"/>
                <a:gd name="T6" fmla="*/ 15 w 47"/>
                <a:gd name="T7" fmla="*/ 68 h 68"/>
                <a:gd name="T8" fmla="*/ 36 w 47"/>
                <a:gd name="T9" fmla="*/ 54 h 68"/>
                <a:gd name="T10" fmla="*/ 47 w 47"/>
                <a:gd name="T11" fmla="*/ 41 h 68"/>
                <a:gd name="T12" fmla="*/ 47 w 47"/>
                <a:gd name="T13" fmla="*/ 5 h 68"/>
                <a:gd name="T14" fmla="*/ 25 w 47"/>
                <a:gd name="T15" fmla="*/ 0 h 68"/>
                <a:gd name="T16" fmla="*/ 0 w 47"/>
                <a:gd name="T17" fmla="*/ 0 h 68"/>
                <a:gd name="T18" fmla="*/ 0 w 47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" h="68">
                  <a:moveTo>
                    <a:pt x="0" y="0"/>
                  </a:moveTo>
                  <a:lnTo>
                    <a:pt x="15" y="14"/>
                  </a:lnTo>
                  <a:lnTo>
                    <a:pt x="22" y="41"/>
                  </a:lnTo>
                  <a:lnTo>
                    <a:pt x="15" y="68"/>
                  </a:lnTo>
                  <a:lnTo>
                    <a:pt x="36" y="54"/>
                  </a:lnTo>
                  <a:lnTo>
                    <a:pt x="47" y="41"/>
                  </a:lnTo>
                  <a:lnTo>
                    <a:pt x="47" y="5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6" name="Freeform 18">
              <a:extLst>
                <a:ext uri="{FF2B5EF4-FFF2-40B4-BE49-F238E27FC236}">
                  <a16:creationId xmlns:a16="http://schemas.microsoft.com/office/drawing/2014/main" id="{FBCC8CEE-7EAD-D602-1048-1E6A2C6F2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2293"/>
              <a:ext cx="93" cy="31"/>
            </a:xfrm>
            <a:custGeom>
              <a:avLst/>
              <a:gdLst>
                <a:gd name="T0" fmla="*/ 79 w 93"/>
                <a:gd name="T1" fmla="*/ 4 h 31"/>
                <a:gd name="T2" fmla="*/ 11 w 93"/>
                <a:gd name="T3" fmla="*/ 0 h 31"/>
                <a:gd name="T4" fmla="*/ 0 w 93"/>
                <a:gd name="T5" fmla="*/ 13 h 31"/>
                <a:gd name="T6" fmla="*/ 18 w 93"/>
                <a:gd name="T7" fmla="*/ 31 h 31"/>
                <a:gd name="T8" fmla="*/ 89 w 93"/>
                <a:gd name="T9" fmla="*/ 27 h 31"/>
                <a:gd name="T10" fmla="*/ 93 w 93"/>
                <a:gd name="T11" fmla="*/ 13 h 31"/>
                <a:gd name="T12" fmla="*/ 79 w 93"/>
                <a:gd name="T13" fmla="*/ 4 h 31"/>
                <a:gd name="T14" fmla="*/ 79 w 93"/>
                <a:gd name="T15" fmla="*/ 4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3" h="31">
                  <a:moveTo>
                    <a:pt x="79" y="4"/>
                  </a:moveTo>
                  <a:lnTo>
                    <a:pt x="11" y="0"/>
                  </a:lnTo>
                  <a:lnTo>
                    <a:pt x="0" y="13"/>
                  </a:lnTo>
                  <a:lnTo>
                    <a:pt x="18" y="31"/>
                  </a:lnTo>
                  <a:lnTo>
                    <a:pt x="89" y="27"/>
                  </a:lnTo>
                  <a:lnTo>
                    <a:pt x="93" y="13"/>
                  </a:lnTo>
                  <a:lnTo>
                    <a:pt x="79" y="4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7" name="Freeform 19">
              <a:extLst>
                <a:ext uri="{FF2B5EF4-FFF2-40B4-BE49-F238E27FC236}">
                  <a16:creationId xmlns:a16="http://schemas.microsoft.com/office/drawing/2014/main" id="{02226560-44C6-6228-5B92-858D3554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1735"/>
              <a:ext cx="153" cy="787"/>
            </a:xfrm>
            <a:custGeom>
              <a:avLst/>
              <a:gdLst>
                <a:gd name="T0" fmla="*/ 114 w 153"/>
                <a:gd name="T1" fmla="*/ 0 h 787"/>
                <a:gd name="T2" fmla="*/ 89 w 153"/>
                <a:gd name="T3" fmla="*/ 162 h 787"/>
                <a:gd name="T4" fmla="*/ 92 w 153"/>
                <a:gd name="T5" fmla="*/ 378 h 787"/>
                <a:gd name="T6" fmla="*/ 121 w 153"/>
                <a:gd name="T7" fmla="*/ 270 h 787"/>
                <a:gd name="T8" fmla="*/ 128 w 153"/>
                <a:gd name="T9" fmla="*/ 153 h 787"/>
                <a:gd name="T10" fmla="*/ 142 w 153"/>
                <a:gd name="T11" fmla="*/ 99 h 787"/>
                <a:gd name="T12" fmla="*/ 153 w 153"/>
                <a:gd name="T13" fmla="*/ 180 h 787"/>
                <a:gd name="T14" fmla="*/ 117 w 153"/>
                <a:gd name="T15" fmla="*/ 450 h 787"/>
                <a:gd name="T16" fmla="*/ 78 w 153"/>
                <a:gd name="T17" fmla="*/ 670 h 787"/>
                <a:gd name="T18" fmla="*/ 0 w 153"/>
                <a:gd name="T19" fmla="*/ 787 h 787"/>
                <a:gd name="T20" fmla="*/ 21 w 153"/>
                <a:gd name="T21" fmla="*/ 684 h 787"/>
                <a:gd name="T22" fmla="*/ 35 w 153"/>
                <a:gd name="T23" fmla="*/ 540 h 787"/>
                <a:gd name="T24" fmla="*/ 35 w 153"/>
                <a:gd name="T25" fmla="*/ 373 h 787"/>
                <a:gd name="T26" fmla="*/ 64 w 153"/>
                <a:gd name="T27" fmla="*/ 279 h 787"/>
                <a:gd name="T28" fmla="*/ 78 w 153"/>
                <a:gd name="T29" fmla="*/ 104 h 787"/>
                <a:gd name="T30" fmla="*/ 114 w 153"/>
                <a:gd name="T31" fmla="*/ 0 h 787"/>
                <a:gd name="T32" fmla="*/ 114 w 153"/>
                <a:gd name="T33" fmla="*/ 0 h 7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3" h="787">
                  <a:moveTo>
                    <a:pt x="114" y="0"/>
                  </a:moveTo>
                  <a:lnTo>
                    <a:pt x="89" y="162"/>
                  </a:lnTo>
                  <a:lnTo>
                    <a:pt x="92" y="378"/>
                  </a:lnTo>
                  <a:lnTo>
                    <a:pt x="121" y="270"/>
                  </a:lnTo>
                  <a:lnTo>
                    <a:pt x="128" y="153"/>
                  </a:lnTo>
                  <a:lnTo>
                    <a:pt x="142" y="99"/>
                  </a:lnTo>
                  <a:lnTo>
                    <a:pt x="153" y="180"/>
                  </a:lnTo>
                  <a:lnTo>
                    <a:pt x="117" y="450"/>
                  </a:lnTo>
                  <a:lnTo>
                    <a:pt x="78" y="670"/>
                  </a:lnTo>
                  <a:lnTo>
                    <a:pt x="0" y="787"/>
                  </a:lnTo>
                  <a:lnTo>
                    <a:pt x="21" y="684"/>
                  </a:lnTo>
                  <a:lnTo>
                    <a:pt x="35" y="540"/>
                  </a:lnTo>
                  <a:lnTo>
                    <a:pt x="35" y="373"/>
                  </a:lnTo>
                  <a:lnTo>
                    <a:pt x="64" y="279"/>
                  </a:lnTo>
                  <a:lnTo>
                    <a:pt x="78" y="10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8" name="Freeform 20">
              <a:extLst>
                <a:ext uri="{FF2B5EF4-FFF2-40B4-BE49-F238E27FC236}">
                  <a16:creationId xmlns:a16="http://schemas.microsoft.com/office/drawing/2014/main" id="{622105DD-1E2E-09D4-B5D9-6618D66D3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722"/>
              <a:ext cx="43" cy="247"/>
            </a:xfrm>
            <a:custGeom>
              <a:avLst/>
              <a:gdLst>
                <a:gd name="T0" fmla="*/ 43 w 43"/>
                <a:gd name="T1" fmla="*/ 220 h 247"/>
                <a:gd name="T2" fmla="*/ 25 w 43"/>
                <a:gd name="T3" fmla="*/ 49 h 247"/>
                <a:gd name="T4" fmla="*/ 0 w 43"/>
                <a:gd name="T5" fmla="*/ 0 h 247"/>
                <a:gd name="T6" fmla="*/ 0 w 43"/>
                <a:gd name="T7" fmla="*/ 94 h 247"/>
                <a:gd name="T8" fmla="*/ 14 w 43"/>
                <a:gd name="T9" fmla="*/ 211 h 247"/>
                <a:gd name="T10" fmla="*/ 36 w 43"/>
                <a:gd name="T11" fmla="*/ 247 h 247"/>
                <a:gd name="T12" fmla="*/ 43 w 43"/>
                <a:gd name="T13" fmla="*/ 220 h 247"/>
                <a:gd name="T14" fmla="*/ 43 w 43"/>
                <a:gd name="T15" fmla="*/ 220 h 2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47">
                  <a:moveTo>
                    <a:pt x="43" y="220"/>
                  </a:moveTo>
                  <a:lnTo>
                    <a:pt x="25" y="49"/>
                  </a:lnTo>
                  <a:lnTo>
                    <a:pt x="0" y="0"/>
                  </a:lnTo>
                  <a:lnTo>
                    <a:pt x="0" y="94"/>
                  </a:lnTo>
                  <a:lnTo>
                    <a:pt x="14" y="211"/>
                  </a:lnTo>
                  <a:lnTo>
                    <a:pt x="36" y="247"/>
                  </a:lnTo>
                  <a:lnTo>
                    <a:pt x="43" y="220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79" name="Freeform 21">
              <a:extLst>
                <a:ext uri="{FF2B5EF4-FFF2-40B4-BE49-F238E27FC236}">
                  <a16:creationId xmlns:a16="http://schemas.microsoft.com/office/drawing/2014/main" id="{DA24D7ED-58F4-9A92-58CF-6DE5F55EF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933"/>
              <a:ext cx="143" cy="616"/>
            </a:xfrm>
            <a:custGeom>
              <a:avLst/>
              <a:gdLst>
                <a:gd name="T0" fmla="*/ 4 w 143"/>
                <a:gd name="T1" fmla="*/ 0 h 616"/>
                <a:gd name="T2" fmla="*/ 0 w 143"/>
                <a:gd name="T3" fmla="*/ 85 h 616"/>
                <a:gd name="T4" fmla="*/ 18 w 143"/>
                <a:gd name="T5" fmla="*/ 157 h 616"/>
                <a:gd name="T6" fmla="*/ 25 w 143"/>
                <a:gd name="T7" fmla="*/ 256 h 616"/>
                <a:gd name="T8" fmla="*/ 57 w 143"/>
                <a:gd name="T9" fmla="*/ 342 h 616"/>
                <a:gd name="T10" fmla="*/ 72 w 143"/>
                <a:gd name="T11" fmla="*/ 463 h 616"/>
                <a:gd name="T12" fmla="*/ 72 w 143"/>
                <a:gd name="T13" fmla="*/ 580 h 616"/>
                <a:gd name="T14" fmla="*/ 143 w 143"/>
                <a:gd name="T15" fmla="*/ 616 h 616"/>
                <a:gd name="T16" fmla="*/ 118 w 143"/>
                <a:gd name="T17" fmla="*/ 517 h 616"/>
                <a:gd name="T18" fmla="*/ 107 w 143"/>
                <a:gd name="T19" fmla="*/ 472 h 616"/>
                <a:gd name="T20" fmla="*/ 97 w 143"/>
                <a:gd name="T21" fmla="*/ 301 h 616"/>
                <a:gd name="T22" fmla="*/ 100 w 143"/>
                <a:gd name="T23" fmla="*/ 126 h 616"/>
                <a:gd name="T24" fmla="*/ 86 w 143"/>
                <a:gd name="T25" fmla="*/ 54 h 616"/>
                <a:gd name="T26" fmla="*/ 64 w 143"/>
                <a:gd name="T27" fmla="*/ 130 h 616"/>
                <a:gd name="T28" fmla="*/ 4 w 143"/>
                <a:gd name="T29" fmla="*/ 0 h 616"/>
                <a:gd name="T30" fmla="*/ 4 w 143"/>
                <a:gd name="T31" fmla="*/ 0 h 6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3" h="616">
                  <a:moveTo>
                    <a:pt x="4" y="0"/>
                  </a:moveTo>
                  <a:lnTo>
                    <a:pt x="0" y="85"/>
                  </a:lnTo>
                  <a:lnTo>
                    <a:pt x="18" y="157"/>
                  </a:lnTo>
                  <a:lnTo>
                    <a:pt x="25" y="256"/>
                  </a:lnTo>
                  <a:lnTo>
                    <a:pt x="57" y="342"/>
                  </a:lnTo>
                  <a:lnTo>
                    <a:pt x="72" y="463"/>
                  </a:lnTo>
                  <a:lnTo>
                    <a:pt x="72" y="580"/>
                  </a:lnTo>
                  <a:lnTo>
                    <a:pt x="143" y="616"/>
                  </a:lnTo>
                  <a:lnTo>
                    <a:pt x="118" y="517"/>
                  </a:lnTo>
                  <a:lnTo>
                    <a:pt x="107" y="472"/>
                  </a:lnTo>
                  <a:lnTo>
                    <a:pt x="97" y="301"/>
                  </a:lnTo>
                  <a:lnTo>
                    <a:pt x="100" y="126"/>
                  </a:lnTo>
                  <a:lnTo>
                    <a:pt x="86" y="54"/>
                  </a:lnTo>
                  <a:lnTo>
                    <a:pt x="64" y="13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0" name="Freeform 22">
              <a:extLst>
                <a:ext uri="{FF2B5EF4-FFF2-40B4-BE49-F238E27FC236}">
                  <a16:creationId xmlns:a16="http://schemas.microsoft.com/office/drawing/2014/main" id="{C4D8B58F-BB4B-D405-C557-B15731D77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1708"/>
              <a:ext cx="357" cy="1530"/>
            </a:xfrm>
            <a:custGeom>
              <a:avLst/>
              <a:gdLst>
                <a:gd name="T0" fmla="*/ 0 w 357"/>
                <a:gd name="T1" fmla="*/ 0 h 1530"/>
                <a:gd name="T2" fmla="*/ 0 w 357"/>
                <a:gd name="T3" fmla="*/ 108 h 1530"/>
                <a:gd name="T4" fmla="*/ 7 w 357"/>
                <a:gd name="T5" fmla="*/ 360 h 1530"/>
                <a:gd name="T6" fmla="*/ 7 w 357"/>
                <a:gd name="T7" fmla="*/ 598 h 1530"/>
                <a:gd name="T8" fmla="*/ 10 w 357"/>
                <a:gd name="T9" fmla="*/ 769 h 1530"/>
                <a:gd name="T10" fmla="*/ 71 w 357"/>
                <a:gd name="T11" fmla="*/ 877 h 1530"/>
                <a:gd name="T12" fmla="*/ 114 w 357"/>
                <a:gd name="T13" fmla="*/ 949 h 1530"/>
                <a:gd name="T14" fmla="*/ 189 w 357"/>
                <a:gd name="T15" fmla="*/ 1269 h 1530"/>
                <a:gd name="T16" fmla="*/ 328 w 357"/>
                <a:gd name="T17" fmla="*/ 1530 h 1530"/>
                <a:gd name="T18" fmla="*/ 357 w 357"/>
                <a:gd name="T19" fmla="*/ 1512 h 1530"/>
                <a:gd name="T20" fmla="*/ 193 w 357"/>
                <a:gd name="T21" fmla="*/ 1044 h 1530"/>
                <a:gd name="T22" fmla="*/ 171 w 357"/>
                <a:gd name="T23" fmla="*/ 864 h 1530"/>
                <a:gd name="T24" fmla="*/ 121 w 357"/>
                <a:gd name="T25" fmla="*/ 823 h 1530"/>
                <a:gd name="T26" fmla="*/ 96 w 357"/>
                <a:gd name="T27" fmla="*/ 751 h 1530"/>
                <a:gd name="T28" fmla="*/ 71 w 357"/>
                <a:gd name="T29" fmla="*/ 675 h 1530"/>
                <a:gd name="T30" fmla="*/ 75 w 357"/>
                <a:gd name="T31" fmla="*/ 391 h 1530"/>
                <a:gd name="T32" fmla="*/ 57 w 357"/>
                <a:gd name="T33" fmla="*/ 297 h 1530"/>
                <a:gd name="T34" fmla="*/ 46 w 357"/>
                <a:gd name="T35" fmla="*/ 149 h 1530"/>
                <a:gd name="T36" fmla="*/ 14 w 357"/>
                <a:gd name="T37" fmla="*/ 50 h 1530"/>
                <a:gd name="T38" fmla="*/ 0 w 357"/>
                <a:gd name="T39" fmla="*/ 0 h 1530"/>
                <a:gd name="T40" fmla="*/ 0 w 357"/>
                <a:gd name="T41" fmla="*/ 0 h 15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57" h="1530">
                  <a:moveTo>
                    <a:pt x="0" y="0"/>
                  </a:moveTo>
                  <a:lnTo>
                    <a:pt x="0" y="108"/>
                  </a:lnTo>
                  <a:lnTo>
                    <a:pt x="7" y="360"/>
                  </a:lnTo>
                  <a:lnTo>
                    <a:pt x="7" y="598"/>
                  </a:lnTo>
                  <a:lnTo>
                    <a:pt x="10" y="769"/>
                  </a:lnTo>
                  <a:lnTo>
                    <a:pt x="71" y="877"/>
                  </a:lnTo>
                  <a:lnTo>
                    <a:pt x="114" y="949"/>
                  </a:lnTo>
                  <a:lnTo>
                    <a:pt x="189" y="1269"/>
                  </a:lnTo>
                  <a:lnTo>
                    <a:pt x="328" y="1530"/>
                  </a:lnTo>
                  <a:lnTo>
                    <a:pt x="357" y="1512"/>
                  </a:lnTo>
                  <a:lnTo>
                    <a:pt x="193" y="1044"/>
                  </a:lnTo>
                  <a:lnTo>
                    <a:pt x="171" y="864"/>
                  </a:lnTo>
                  <a:lnTo>
                    <a:pt x="121" y="823"/>
                  </a:lnTo>
                  <a:lnTo>
                    <a:pt x="96" y="751"/>
                  </a:lnTo>
                  <a:lnTo>
                    <a:pt x="71" y="675"/>
                  </a:lnTo>
                  <a:lnTo>
                    <a:pt x="75" y="391"/>
                  </a:lnTo>
                  <a:lnTo>
                    <a:pt x="57" y="297"/>
                  </a:lnTo>
                  <a:lnTo>
                    <a:pt x="46" y="149"/>
                  </a:lnTo>
                  <a:lnTo>
                    <a:pt x="14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1" name="Freeform 23">
              <a:extLst>
                <a:ext uri="{FF2B5EF4-FFF2-40B4-BE49-F238E27FC236}">
                  <a16:creationId xmlns:a16="http://schemas.microsoft.com/office/drawing/2014/main" id="{7FA7D64E-773A-3995-2F00-706AF3FED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2072"/>
              <a:ext cx="25" cy="234"/>
            </a:xfrm>
            <a:custGeom>
              <a:avLst/>
              <a:gdLst>
                <a:gd name="T0" fmla="*/ 22 w 25"/>
                <a:gd name="T1" fmla="*/ 41 h 234"/>
                <a:gd name="T2" fmla="*/ 25 w 25"/>
                <a:gd name="T3" fmla="*/ 216 h 234"/>
                <a:gd name="T4" fmla="*/ 0 w 25"/>
                <a:gd name="T5" fmla="*/ 234 h 234"/>
                <a:gd name="T6" fmla="*/ 0 w 25"/>
                <a:gd name="T7" fmla="*/ 27 h 234"/>
                <a:gd name="T8" fmla="*/ 25 w 25"/>
                <a:gd name="T9" fmla="*/ 0 h 234"/>
                <a:gd name="T10" fmla="*/ 22 w 25"/>
                <a:gd name="T11" fmla="*/ 41 h 234"/>
                <a:gd name="T12" fmla="*/ 22 w 25"/>
                <a:gd name="T13" fmla="*/ 4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234">
                  <a:moveTo>
                    <a:pt x="22" y="41"/>
                  </a:moveTo>
                  <a:lnTo>
                    <a:pt x="25" y="216"/>
                  </a:lnTo>
                  <a:lnTo>
                    <a:pt x="0" y="234"/>
                  </a:lnTo>
                  <a:lnTo>
                    <a:pt x="0" y="27"/>
                  </a:lnTo>
                  <a:lnTo>
                    <a:pt x="25" y="0"/>
                  </a:lnTo>
                  <a:lnTo>
                    <a:pt x="22" y="41"/>
                  </a:lnTo>
                  <a:close/>
                </a:path>
              </a:pathLst>
            </a:custGeom>
            <a:solidFill>
              <a:srgbClr val="FFD6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2" name="Freeform 24">
              <a:extLst>
                <a:ext uri="{FF2B5EF4-FFF2-40B4-BE49-F238E27FC236}">
                  <a16:creationId xmlns:a16="http://schemas.microsoft.com/office/drawing/2014/main" id="{28E9073D-D7F6-13C8-2176-A3CFD7346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216"/>
              <a:ext cx="208" cy="68"/>
            </a:xfrm>
            <a:custGeom>
              <a:avLst/>
              <a:gdLst>
                <a:gd name="T0" fmla="*/ 197 w 208"/>
                <a:gd name="T1" fmla="*/ 68 h 68"/>
                <a:gd name="T2" fmla="*/ 161 w 208"/>
                <a:gd name="T3" fmla="*/ 59 h 68"/>
                <a:gd name="T4" fmla="*/ 122 w 208"/>
                <a:gd name="T5" fmla="*/ 68 h 68"/>
                <a:gd name="T6" fmla="*/ 65 w 208"/>
                <a:gd name="T7" fmla="*/ 59 h 68"/>
                <a:gd name="T8" fmla="*/ 4 w 208"/>
                <a:gd name="T9" fmla="*/ 59 h 68"/>
                <a:gd name="T10" fmla="*/ 0 w 208"/>
                <a:gd name="T11" fmla="*/ 32 h 68"/>
                <a:gd name="T12" fmla="*/ 40 w 208"/>
                <a:gd name="T13" fmla="*/ 0 h 68"/>
                <a:gd name="T14" fmla="*/ 143 w 208"/>
                <a:gd name="T15" fmla="*/ 0 h 68"/>
                <a:gd name="T16" fmla="*/ 179 w 208"/>
                <a:gd name="T17" fmla="*/ 18 h 68"/>
                <a:gd name="T18" fmla="*/ 208 w 208"/>
                <a:gd name="T19" fmla="*/ 45 h 68"/>
                <a:gd name="T20" fmla="*/ 197 w 208"/>
                <a:gd name="T21" fmla="*/ 68 h 68"/>
                <a:gd name="T22" fmla="*/ 197 w 208"/>
                <a:gd name="T23" fmla="*/ 68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8" h="68">
                  <a:moveTo>
                    <a:pt x="197" y="68"/>
                  </a:moveTo>
                  <a:lnTo>
                    <a:pt x="161" y="59"/>
                  </a:lnTo>
                  <a:lnTo>
                    <a:pt x="122" y="68"/>
                  </a:lnTo>
                  <a:lnTo>
                    <a:pt x="65" y="59"/>
                  </a:lnTo>
                  <a:lnTo>
                    <a:pt x="4" y="59"/>
                  </a:lnTo>
                  <a:lnTo>
                    <a:pt x="0" y="32"/>
                  </a:lnTo>
                  <a:lnTo>
                    <a:pt x="40" y="0"/>
                  </a:lnTo>
                  <a:lnTo>
                    <a:pt x="143" y="0"/>
                  </a:lnTo>
                  <a:lnTo>
                    <a:pt x="179" y="18"/>
                  </a:lnTo>
                  <a:lnTo>
                    <a:pt x="208" y="45"/>
                  </a:lnTo>
                  <a:lnTo>
                    <a:pt x="197" y="68"/>
                  </a:lnTo>
                  <a:close/>
                </a:path>
              </a:pathLst>
            </a:custGeom>
            <a:solidFill>
              <a:srgbClr val="FFE6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3" name="Freeform 25">
              <a:extLst>
                <a:ext uri="{FF2B5EF4-FFF2-40B4-BE49-F238E27FC236}">
                  <a16:creationId xmlns:a16="http://schemas.microsoft.com/office/drawing/2014/main" id="{C6F94049-37B7-48E6-2BB0-76E5A02C6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" y="2432"/>
              <a:ext cx="521" cy="860"/>
            </a:xfrm>
            <a:custGeom>
              <a:avLst/>
              <a:gdLst>
                <a:gd name="T0" fmla="*/ 22 w 521"/>
                <a:gd name="T1" fmla="*/ 0 h 860"/>
                <a:gd name="T2" fmla="*/ 154 w 521"/>
                <a:gd name="T3" fmla="*/ 131 h 860"/>
                <a:gd name="T4" fmla="*/ 322 w 521"/>
                <a:gd name="T5" fmla="*/ 140 h 860"/>
                <a:gd name="T6" fmla="*/ 521 w 521"/>
                <a:gd name="T7" fmla="*/ 36 h 860"/>
                <a:gd name="T8" fmla="*/ 496 w 521"/>
                <a:gd name="T9" fmla="*/ 122 h 860"/>
                <a:gd name="T10" fmla="*/ 372 w 521"/>
                <a:gd name="T11" fmla="*/ 441 h 860"/>
                <a:gd name="T12" fmla="*/ 293 w 521"/>
                <a:gd name="T13" fmla="*/ 702 h 860"/>
                <a:gd name="T14" fmla="*/ 236 w 521"/>
                <a:gd name="T15" fmla="*/ 860 h 860"/>
                <a:gd name="T16" fmla="*/ 197 w 521"/>
                <a:gd name="T17" fmla="*/ 702 h 860"/>
                <a:gd name="T18" fmla="*/ 143 w 521"/>
                <a:gd name="T19" fmla="*/ 459 h 860"/>
                <a:gd name="T20" fmla="*/ 61 w 521"/>
                <a:gd name="T21" fmla="*/ 198 h 860"/>
                <a:gd name="T22" fmla="*/ 0 w 521"/>
                <a:gd name="T23" fmla="*/ 18 h 860"/>
                <a:gd name="T24" fmla="*/ 22 w 521"/>
                <a:gd name="T25" fmla="*/ 0 h 860"/>
                <a:gd name="T26" fmla="*/ 22 w 521"/>
                <a:gd name="T27" fmla="*/ 0 h 8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1" h="860">
                  <a:moveTo>
                    <a:pt x="22" y="0"/>
                  </a:moveTo>
                  <a:lnTo>
                    <a:pt x="154" y="131"/>
                  </a:lnTo>
                  <a:lnTo>
                    <a:pt x="322" y="140"/>
                  </a:lnTo>
                  <a:lnTo>
                    <a:pt x="521" y="36"/>
                  </a:lnTo>
                  <a:lnTo>
                    <a:pt x="496" y="122"/>
                  </a:lnTo>
                  <a:lnTo>
                    <a:pt x="372" y="441"/>
                  </a:lnTo>
                  <a:lnTo>
                    <a:pt x="293" y="702"/>
                  </a:lnTo>
                  <a:lnTo>
                    <a:pt x="236" y="860"/>
                  </a:lnTo>
                  <a:lnTo>
                    <a:pt x="197" y="702"/>
                  </a:lnTo>
                  <a:lnTo>
                    <a:pt x="143" y="459"/>
                  </a:lnTo>
                  <a:lnTo>
                    <a:pt x="61" y="198"/>
                  </a:lnTo>
                  <a:lnTo>
                    <a:pt x="0" y="1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4" name="Freeform 26">
              <a:extLst>
                <a:ext uri="{FF2B5EF4-FFF2-40B4-BE49-F238E27FC236}">
                  <a16:creationId xmlns:a16="http://schemas.microsoft.com/office/drawing/2014/main" id="{E67330E8-61D3-669B-D96C-5489473E7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554"/>
              <a:ext cx="311" cy="873"/>
            </a:xfrm>
            <a:custGeom>
              <a:avLst/>
              <a:gdLst>
                <a:gd name="T0" fmla="*/ 307 w 311"/>
                <a:gd name="T1" fmla="*/ 0 h 873"/>
                <a:gd name="T2" fmla="*/ 311 w 311"/>
                <a:gd name="T3" fmla="*/ 135 h 873"/>
                <a:gd name="T4" fmla="*/ 143 w 311"/>
                <a:gd name="T5" fmla="*/ 639 h 873"/>
                <a:gd name="T6" fmla="*/ 0 w 311"/>
                <a:gd name="T7" fmla="*/ 873 h 873"/>
                <a:gd name="T8" fmla="*/ 36 w 311"/>
                <a:gd name="T9" fmla="*/ 657 h 873"/>
                <a:gd name="T10" fmla="*/ 222 w 311"/>
                <a:gd name="T11" fmla="*/ 265 h 873"/>
                <a:gd name="T12" fmla="*/ 268 w 311"/>
                <a:gd name="T13" fmla="*/ 58 h 873"/>
                <a:gd name="T14" fmla="*/ 307 w 311"/>
                <a:gd name="T15" fmla="*/ 0 h 873"/>
                <a:gd name="T16" fmla="*/ 307 w 311"/>
                <a:gd name="T17" fmla="*/ 0 h 8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1" h="873">
                  <a:moveTo>
                    <a:pt x="307" y="0"/>
                  </a:moveTo>
                  <a:lnTo>
                    <a:pt x="311" y="135"/>
                  </a:lnTo>
                  <a:lnTo>
                    <a:pt x="143" y="639"/>
                  </a:lnTo>
                  <a:lnTo>
                    <a:pt x="0" y="873"/>
                  </a:lnTo>
                  <a:lnTo>
                    <a:pt x="36" y="657"/>
                  </a:lnTo>
                  <a:lnTo>
                    <a:pt x="222" y="265"/>
                  </a:lnTo>
                  <a:lnTo>
                    <a:pt x="268" y="58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5" name="Freeform 27">
              <a:extLst>
                <a:ext uri="{FF2B5EF4-FFF2-40B4-BE49-F238E27FC236}">
                  <a16:creationId xmlns:a16="http://schemas.microsoft.com/office/drawing/2014/main" id="{A5C820EC-F140-3203-534A-738AB4C2B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15"/>
              <a:ext cx="104" cy="279"/>
            </a:xfrm>
            <a:custGeom>
              <a:avLst/>
              <a:gdLst>
                <a:gd name="T0" fmla="*/ 104 w 104"/>
                <a:gd name="T1" fmla="*/ 0 h 279"/>
                <a:gd name="T2" fmla="*/ 79 w 104"/>
                <a:gd name="T3" fmla="*/ 76 h 279"/>
                <a:gd name="T4" fmla="*/ 29 w 104"/>
                <a:gd name="T5" fmla="*/ 144 h 279"/>
                <a:gd name="T6" fmla="*/ 0 w 104"/>
                <a:gd name="T7" fmla="*/ 229 h 279"/>
                <a:gd name="T8" fmla="*/ 7 w 104"/>
                <a:gd name="T9" fmla="*/ 279 h 279"/>
                <a:gd name="T10" fmla="*/ 54 w 104"/>
                <a:gd name="T11" fmla="*/ 202 h 279"/>
                <a:gd name="T12" fmla="*/ 97 w 104"/>
                <a:gd name="T13" fmla="*/ 85 h 279"/>
                <a:gd name="T14" fmla="*/ 104 w 104"/>
                <a:gd name="T15" fmla="*/ 0 h 279"/>
                <a:gd name="T16" fmla="*/ 104 w 104"/>
                <a:gd name="T17" fmla="*/ 0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9">
                  <a:moveTo>
                    <a:pt x="104" y="0"/>
                  </a:moveTo>
                  <a:lnTo>
                    <a:pt x="79" y="76"/>
                  </a:lnTo>
                  <a:lnTo>
                    <a:pt x="29" y="144"/>
                  </a:lnTo>
                  <a:lnTo>
                    <a:pt x="0" y="229"/>
                  </a:lnTo>
                  <a:lnTo>
                    <a:pt x="7" y="279"/>
                  </a:lnTo>
                  <a:lnTo>
                    <a:pt x="54" y="202"/>
                  </a:lnTo>
                  <a:lnTo>
                    <a:pt x="97" y="85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6" name="Freeform 28">
              <a:extLst>
                <a:ext uri="{FF2B5EF4-FFF2-40B4-BE49-F238E27FC236}">
                  <a16:creationId xmlns:a16="http://schemas.microsoft.com/office/drawing/2014/main" id="{3025FAAD-AF39-B4CF-3897-C37C026C2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2099"/>
              <a:ext cx="118" cy="464"/>
            </a:xfrm>
            <a:custGeom>
              <a:avLst/>
              <a:gdLst>
                <a:gd name="T0" fmla="*/ 107 w 118"/>
                <a:gd name="T1" fmla="*/ 104 h 464"/>
                <a:gd name="T2" fmla="*/ 118 w 118"/>
                <a:gd name="T3" fmla="*/ 248 h 464"/>
                <a:gd name="T4" fmla="*/ 96 w 118"/>
                <a:gd name="T5" fmla="*/ 396 h 464"/>
                <a:gd name="T6" fmla="*/ 46 w 118"/>
                <a:gd name="T7" fmla="*/ 464 h 464"/>
                <a:gd name="T8" fmla="*/ 0 w 118"/>
                <a:gd name="T9" fmla="*/ 410 h 464"/>
                <a:gd name="T10" fmla="*/ 4 w 118"/>
                <a:gd name="T11" fmla="*/ 288 h 464"/>
                <a:gd name="T12" fmla="*/ 46 w 118"/>
                <a:gd name="T13" fmla="*/ 108 h 464"/>
                <a:gd name="T14" fmla="*/ 61 w 118"/>
                <a:gd name="T15" fmla="*/ 0 h 464"/>
                <a:gd name="T16" fmla="*/ 107 w 118"/>
                <a:gd name="T17" fmla="*/ 54 h 464"/>
                <a:gd name="T18" fmla="*/ 107 w 118"/>
                <a:gd name="T19" fmla="*/ 104 h 464"/>
                <a:gd name="T20" fmla="*/ 107 w 118"/>
                <a:gd name="T21" fmla="*/ 104 h 4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464">
                  <a:moveTo>
                    <a:pt x="107" y="104"/>
                  </a:moveTo>
                  <a:lnTo>
                    <a:pt x="118" y="248"/>
                  </a:lnTo>
                  <a:lnTo>
                    <a:pt x="96" y="396"/>
                  </a:lnTo>
                  <a:lnTo>
                    <a:pt x="46" y="464"/>
                  </a:lnTo>
                  <a:lnTo>
                    <a:pt x="0" y="410"/>
                  </a:lnTo>
                  <a:lnTo>
                    <a:pt x="4" y="288"/>
                  </a:lnTo>
                  <a:lnTo>
                    <a:pt x="46" y="108"/>
                  </a:lnTo>
                  <a:lnTo>
                    <a:pt x="61" y="0"/>
                  </a:lnTo>
                  <a:lnTo>
                    <a:pt x="107" y="54"/>
                  </a:lnTo>
                  <a:lnTo>
                    <a:pt x="107" y="104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7" name="Freeform 29">
              <a:extLst>
                <a:ext uri="{FF2B5EF4-FFF2-40B4-BE49-F238E27FC236}">
                  <a16:creationId xmlns:a16="http://schemas.microsoft.com/office/drawing/2014/main" id="{B69568E8-CD04-D359-6756-E5BD33B92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" y="1659"/>
              <a:ext cx="79" cy="584"/>
            </a:xfrm>
            <a:custGeom>
              <a:avLst/>
              <a:gdLst>
                <a:gd name="T0" fmla="*/ 79 w 79"/>
                <a:gd name="T1" fmla="*/ 67 h 584"/>
                <a:gd name="T2" fmla="*/ 54 w 79"/>
                <a:gd name="T3" fmla="*/ 193 h 584"/>
                <a:gd name="T4" fmla="*/ 54 w 79"/>
                <a:gd name="T5" fmla="*/ 337 h 584"/>
                <a:gd name="T6" fmla="*/ 50 w 79"/>
                <a:gd name="T7" fmla="*/ 584 h 584"/>
                <a:gd name="T8" fmla="*/ 0 w 79"/>
                <a:gd name="T9" fmla="*/ 575 h 584"/>
                <a:gd name="T10" fmla="*/ 0 w 79"/>
                <a:gd name="T11" fmla="*/ 355 h 584"/>
                <a:gd name="T12" fmla="*/ 7 w 79"/>
                <a:gd name="T13" fmla="*/ 270 h 584"/>
                <a:gd name="T14" fmla="*/ 25 w 79"/>
                <a:gd name="T15" fmla="*/ 144 h 584"/>
                <a:gd name="T16" fmla="*/ 75 w 79"/>
                <a:gd name="T17" fmla="*/ 0 h 584"/>
                <a:gd name="T18" fmla="*/ 79 w 79"/>
                <a:gd name="T19" fmla="*/ 67 h 584"/>
                <a:gd name="T20" fmla="*/ 79 w 79"/>
                <a:gd name="T21" fmla="*/ 67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9" h="584">
                  <a:moveTo>
                    <a:pt x="79" y="67"/>
                  </a:moveTo>
                  <a:lnTo>
                    <a:pt x="54" y="193"/>
                  </a:lnTo>
                  <a:lnTo>
                    <a:pt x="54" y="337"/>
                  </a:lnTo>
                  <a:lnTo>
                    <a:pt x="50" y="584"/>
                  </a:lnTo>
                  <a:lnTo>
                    <a:pt x="0" y="575"/>
                  </a:lnTo>
                  <a:lnTo>
                    <a:pt x="0" y="355"/>
                  </a:lnTo>
                  <a:lnTo>
                    <a:pt x="7" y="270"/>
                  </a:lnTo>
                  <a:lnTo>
                    <a:pt x="25" y="144"/>
                  </a:lnTo>
                  <a:lnTo>
                    <a:pt x="75" y="0"/>
                  </a:lnTo>
                  <a:lnTo>
                    <a:pt x="79" y="67"/>
                  </a:lnTo>
                  <a:close/>
                </a:path>
              </a:pathLst>
            </a:custGeom>
            <a:solidFill>
              <a:srgbClr val="FFD6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8" name="Freeform 30">
              <a:extLst>
                <a:ext uri="{FF2B5EF4-FFF2-40B4-BE49-F238E27FC236}">
                  <a16:creationId xmlns:a16="http://schemas.microsoft.com/office/drawing/2014/main" id="{E780CAB9-A4E7-8311-E3ED-7A815829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1209"/>
              <a:ext cx="289" cy="459"/>
            </a:xfrm>
            <a:custGeom>
              <a:avLst/>
              <a:gdLst>
                <a:gd name="T0" fmla="*/ 275 w 289"/>
                <a:gd name="T1" fmla="*/ 27 h 459"/>
                <a:gd name="T2" fmla="*/ 179 w 289"/>
                <a:gd name="T3" fmla="*/ 139 h 459"/>
                <a:gd name="T4" fmla="*/ 157 w 289"/>
                <a:gd name="T5" fmla="*/ 265 h 459"/>
                <a:gd name="T6" fmla="*/ 107 w 289"/>
                <a:gd name="T7" fmla="*/ 301 h 459"/>
                <a:gd name="T8" fmla="*/ 122 w 289"/>
                <a:gd name="T9" fmla="*/ 355 h 459"/>
                <a:gd name="T10" fmla="*/ 86 w 289"/>
                <a:gd name="T11" fmla="*/ 396 h 459"/>
                <a:gd name="T12" fmla="*/ 15 w 289"/>
                <a:gd name="T13" fmla="*/ 459 h 459"/>
                <a:gd name="T14" fmla="*/ 0 w 289"/>
                <a:gd name="T15" fmla="*/ 382 h 459"/>
                <a:gd name="T16" fmla="*/ 15 w 289"/>
                <a:gd name="T17" fmla="*/ 225 h 459"/>
                <a:gd name="T18" fmla="*/ 175 w 289"/>
                <a:gd name="T19" fmla="*/ 0 h 459"/>
                <a:gd name="T20" fmla="*/ 289 w 289"/>
                <a:gd name="T21" fmla="*/ 9 h 459"/>
                <a:gd name="T22" fmla="*/ 275 w 289"/>
                <a:gd name="T23" fmla="*/ 27 h 459"/>
                <a:gd name="T24" fmla="*/ 275 w 289"/>
                <a:gd name="T25" fmla="*/ 27 h 4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9" h="459">
                  <a:moveTo>
                    <a:pt x="275" y="27"/>
                  </a:moveTo>
                  <a:lnTo>
                    <a:pt x="179" y="139"/>
                  </a:lnTo>
                  <a:lnTo>
                    <a:pt x="157" y="265"/>
                  </a:lnTo>
                  <a:lnTo>
                    <a:pt x="107" y="301"/>
                  </a:lnTo>
                  <a:lnTo>
                    <a:pt x="122" y="355"/>
                  </a:lnTo>
                  <a:lnTo>
                    <a:pt x="86" y="396"/>
                  </a:lnTo>
                  <a:lnTo>
                    <a:pt x="15" y="459"/>
                  </a:lnTo>
                  <a:lnTo>
                    <a:pt x="0" y="382"/>
                  </a:lnTo>
                  <a:lnTo>
                    <a:pt x="15" y="225"/>
                  </a:lnTo>
                  <a:lnTo>
                    <a:pt x="175" y="0"/>
                  </a:lnTo>
                  <a:lnTo>
                    <a:pt x="289" y="9"/>
                  </a:lnTo>
                  <a:lnTo>
                    <a:pt x="275" y="27"/>
                  </a:lnTo>
                  <a:close/>
                </a:path>
              </a:pathLst>
            </a:custGeom>
            <a:solidFill>
              <a:srgbClr val="E0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89" name="Freeform 31">
              <a:extLst>
                <a:ext uri="{FF2B5EF4-FFF2-40B4-BE49-F238E27FC236}">
                  <a16:creationId xmlns:a16="http://schemas.microsoft.com/office/drawing/2014/main" id="{4E7AD102-2F74-E2C5-FD03-DDCC0A5AF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2122"/>
              <a:ext cx="153" cy="139"/>
            </a:xfrm>
            <a:custGeom>
              <a:avLst/>
              <a:gdLst>
                <a:gd name="T0" fmla="*/ 46 w 153"/>
                <a:gd name="T1" fmla="*/ 139 h 139"/>
                <a:gd name="T2" fmla="*/ 78 w 153"/>
                <a:gd name="T3" fmla="*/ 139 h 139"/>
                <a:gd name="T4" fmla="*/ 114 w 153"/>
                <a:gd name="T5" fmla="*/ 112 h 139"/>
                <a:gd name="T6" fmla="*/ 153 w 153"/>
                <a:gd name="T7" fmla="*/ 0 h 139"/>
                <a:gd name="T8" fmla="*/ 82 w 153"/>
                <a:gd name="T9" fmla="*/ 85 h 139"/>
                <a:gd name="T10" fmla="*/ 46 w 153"/>
                <a:gd name="T11" fmla="*/ 94 h 139"/>
                <a:gd name="T12" fmla="*/ 0 w 153"/>
                <a:gd name="T13" fmla="*/ 94 h 139"/>
                <a:gd name="T14" fmla="*/ 46 w 153"/>
                <a:gd name="T15" fmla="*/ 139 h 139"/>
                <a:gd name="T16" fmla="*/ 46 w 153"/>
                <a:gd name="T17" fmla="*/ 139 h 1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139">
                  <a:moveTo>
                    <a:pt x="46" y="139"/>
                  </a:moveTo>
                  <a:lnTo>
                    <a:pt x="78" y="139"/>
                  </a:lnTo>
                  <a:lnTo>
                    <a:pt x="114" y="112"/>
                  </a:lnTo>
                  <a:lnTo>
                    <a:pt x="153" y="0"/>
                  </a:lnTo>
                  <a:lnTo>
                    <a:pt x="82" y="85"/>
                  </a:lnTo>
                  <a:lnTo>
                    <a:pt x="46" y="94"/>
                  </a:lnTo>
                  <a:lnTo>
                    <a:pt x="0" y="94"/>
                  </a:lnTo>
                  <a:lnTo>
                    <a:pt x="46" y="139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0" name="Freeform 32">
              <a:extLst>
                <a:ext uri="{FF2B5EF4-FFF2-40B4-BE49-F238E27FC236}">
                  <a16:creationId xmlns:a16="http://schemas.microsoft.com/office/drawing/2014/main" id="{2739EC40-90A0-6D05-4406-9B251E5E3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2005"/>
              <a:ext cx="193" cy="553"/>
            </a:xfrm>
            <a:custGeom>
              <a:avLst/>
              <a:gdLst>
                <a:gd name="T0" fmla="*/ 0 w 193"/>
                <a:gd name="T1" fmla="*/ 0 h 553"/>
                <a:gd name="T2" fmla="*/ 29 w 193"/>
                <a:gd name="T3" fmla="*/ 112 h 553"/>
                <a:gd name="T4" fmla="*/ 93 w 193"/>
                <a:gd name="T5" fmla="*/ 238 h 553"/>
                <a:gd name="T6" fmla="*/ 118 w 193"/>
                <a:gd name="T7" fmla="*/ 391 h 553"/>
                <a:gd name="T8" fmla="*/ 164 w 193"/>
                <a:gd name="T9" fmla="*/ 459 h 553"/>
                <a:gd name="T10" fmla="*/ 172 w 193"/>
                <a:gd name="T11" fmla="*/ 513 h 553"/>
                <a:gd name="T12" fmla="*/ 193 w 193"/>
                <a:gd name="T13" fmla="*/ 553 h 553"/>
                <a:gd name="T14" fmla="*/ 100 w 193"/>
                <a:gd name="T15" fmla="*/ 477 h 553"/>
                <a:gd name="T16" fmla="*/ 25 w 193"/>
                <a:gd name="T17" fmla="*/ 369 h 553"/>
                <a:gd name="T18" fmla="*/ 0 w 193"/>
                <a:gd name="T19" fmla="*/ 0 h 553"/>
                <a:gd name="T20" fmla="*/ 0 w 193"/>
                <a:gd name="T21" fmla="*/ 0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3" h="553">
                  <a:moveTo>
                    <a:pt x="0" y="0"/>
                  </a:moveTo>
                  <a:lnTo>
                    <a:pt x="29" y="112"/>
                  </a:lnTo>
                  <a:lnTo>
                    <a:pt x="93" y="238"/>
                  </a:lnTo>
                  <a:lnTo>
                    <a:pt x="118" y="391"/>
                  </a:lnTo>
                  <a:lnTo>
                    <a:pt x="164" y="459"/>
                  </a:lnTo>
                  <a:lnTo>
                    <a:pt x="172" y="513"/>
                  </a:lnTo>
                  <a:lnTo>
                    <a:pt x="193" y="553"/>
                  </a:lnTo>
                  <a:lnTo>
                    <a:pt x="100" y="477"/>
                  </a:lnTo>
                  <a:lnTo>
                    <a:pt x="25" y="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1" name="Freeform 33">
              <a:extLst>
                <a:ext uri="{FF2B5EF4-FFF2-40B4-BE49-F238E27FC236}">
                  <a16:creationId xmlns:a16="http://schemas.microsoft.com/office/drawing/2014/main" id="{6B755E4B-A0EB-0502-1D74-ACD0173C9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" y="2392"/>
              <a:ext cx="560" cy="909"/>
            </a:xfrm>
            <a:custGeom>
              <a:avLst/>
              <a:gdLst>
                <a:gd name="T0" fmla="*/ 11 w 560"/>
                <a:gd name="T1" fmla="*/ 58 h 909"/>
                <a:gd name="T2" fmla="*/ 75 w 560"/>
                <a:gd name="T3" fmla="*/ 216 h 909"/>
                <a:gd name="T4" fmla="*/ 146 w 560"/>
                <a:gd name="T5" fmla="*/ 450 h 909"/>
                <a:gd name="T6" fmla="*/ 171 w 560"/>
                <a:gd name="T7" fmla="*/ 526 h 909"/>
                <a:gd name="T8" fmla="*/ 185 w 560"/>
                <a:gd name="T9" fmla="*/ 639 h 909"/>
                <a:gd name="T10" fmla="*/ 235 w 560"/>
                <a:gd name="T11" fmla="*/ 828 h 909"/>
                <a:gd name="T12" fmla="*/ 260 w 560"/>
                <a:gd name="T13" fmla="*/ 909 h 909"/>
                <a:gd name="T14" fmla="*/ 339 w 560"/>
                <a:gd name="T15" fmla="*/ 670 h 909"/>
                <a:gd name="T16" fmla="*/ 278 w 560"/>
                <a:gd name="T17" fmla="*/ 711 h 909"/>
                <a:gd name="T18" fmla="*/ 214 w 560"/>
                <a:gd name="T19" fmla="*/ 639 h 909"/>
                <a:gd name="T20" fmla="*/ 210 w 560"/>
                <a:gd name="T21" fmla="*/ 522 h 909"/>
                <a:gd name="T22" fmla="*/ 328 w 560"/>
                <a:gd name="T23" fmla="*/ 522 h 909"/>
                <a:gd name="T24" fmla="*/ 403 w 560"/>
                <a:gd name="T25" fmla="*/ 450 h 909"/>
                <a:gd name="T26" fmla="*/ 432 w 560"/>
                <a:gd name="T27" fmla="*/ 373 h 909"/>
                <a:gd name="T28" fmla="*/ 307 w 560"/>
                <a:gd name="T29" fmla="*/ 405 h 909"/>
                <a:gd name="T30" fmla="*/ 143 w 560"/>
                <a:gd name="T31" fmla="*/ 337 h 909"/>
                <a:gd name="T32" fmla="*/ 75 w 560"/>
                <a:gd name="T33" fmla="*/ 157 h 909"/>
                <a:gd name="T34" fmla="*/ 196 w 560"/>
                <a:gd name="T35" fmla="*/ 252 h 909"/>
                <a:gd name="T36" fmla="*/ 325 w 560"/>
                <a:gd name="T37" fmla="*/ 256 h 909"/>
                <a:gd name="T38" fmla="*/ 471 w 560"/>
                <a:gd name="T39" fmla="*/ 184 h 909"/>
                <a:gd name="T40" fmla="*/ 517 w 560"/>
                <a:gd name="T41" fmla="*/ 166 h 909"/>
                <a:gd name="T42" fmla="*/ 560 w 560"/>
                <a:gd name="T43" fmla="*/ 72 h 909"/>
                <a:gd name="T44" fmla="*/ 482 w 560"/>
                <a:gd name="T45" fmla="*/ 103 h 909"/>
                <a:gd name="T46" fmla="*/ 321 w 560"/>
                <a:gd name="T47" fmla="*/ 184 h 909"/>
                <a:gd name="T48" fmla="*/ 143 w 560"/>
                <a:gd name="T49" fmla="*/ 148 h 909"/>
                <a:gd name="T50" fmla="*/ 0 w 560"/>
                <a:gd name="T51" fmla="*/ 0 h 909"/>
                <a:gd name="T52" fmla="*/ 11 w 560"/>
                <a:gd name="T53" fmla="*/ 58 h 909"/>
                <a:gd name="T54" fmla="*/ 11 w 560"/>
                <a:gd name="T55" fmla="*/ 58 h 90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60" h="909">
                  <a:moveTo>
                    <a:pt x="11" y="58"/>
                  </a:moveTo>
                  <a:lnTo>
                    <a:pt x="75" y="216"/>
                  </a:lnTo>
                  <a:lnTo>
                    <a:pt x="146" y="450"/>
                  </a:lnTo>
                  <a:lnTo>
                    <a:pt x="171" y="526"/>
                  </a:lnTo>
                  <a:lnTo>
                    <a:pt x="185" y="639"/>
                  </a:lnTo>
                  <a:lnTo>
                    <a:pt x="235" y="828"/>
                  </a:lnTo>
                  <a:lnTo>
                    <a:pt x="260" y="909"/>
                  </a:lnTo>
                  <a:lnTo>
                    <a:pt x="339" y="670"/>
                  </a:lnTo>
                  <a:lnTo>
                    <a:pt x="278" y="711"/>
                  </a:lnTo>
                  <a:lnTo>
                    <a:pt x="214" y="639"/>
                  </a:lnTo>
                  <a:lnTo>
                    <a:pt x="210" y="522"/>
                  </a:lnTo>
                  <a:lnTo>
                    <a:pt x="328" y="522"/>
                  </a:lnTo>
                  <a:lnTo>
                    <a:pt x="403" y="450"/>
                  </a:lnTo>
                  <a:lnTo>
                    <a:pt x="432" y="373"/>
                  </a:lnTo>
                  <a:lnTo>
                    <a:pt x="307" y="405"/>
                  </a:lnTo>
                  <a:lnTo>
                    <a:pt x="143" y="337"/>
                  </a:lnTo>
                  <a:lnTo>
                    <a:pt x="75" y="157"/>
                  </a:lnTo>
                  <a:lnTo>
                    <a:pt x="196" y="252"/>
                  </a:lnTo>
                  <a:lnTo>
                    <a:pt x="325" y="256"/>
                  </a:lnTo>
                  <a:lnTo>
                    <a:pt x="471" y="184"/>
                  </a:lnTo>
                  <a:lnTo>
                    <a:pt x="517" y="166"/>
                  </a:lnTo>
                  <a:lnTo>
                    <a:pt x="560" y="72"/>
                  </a:lnTo>
                  <a:lnTo>
                    <a:pt x="482" y="103"/>
                  </a:lnTo>
                  <a:lnTo>
                    <a:pt x="321" y="184"/>
                  </a:lnTo>
                  <a:lnTo>
                    <a:pt x="143" y="148"/>
                  </a:lnTo>
                  <a:lnTo>
                    <a:pt x="0" y="0"/>
                  </a:lnTo>
                  <a:lnTo>
                    <a:pt x="11" y="58"/>
                  </a:lnTo>
                  <a:close/>
                </a:path>
              </a:pathLst>
            </a:custGeom>
            <a:solidFill>
              <a:srgbClr val="E0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2" name="Freeform 34">
              <a:extLst>
                <a:ext uri="{FF2B5EF4-FFF2-40B4-BE49-F238E27FC236}">
                  <a16:creationId xmlns:a16="http://schemas.microsoft.com/office/drawing/2014/main" id="{9B86FC5E-6FEB-9901-DCAA-D02E3089C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4" y="2050"/>
              <a:ext cx="425" cy="535"/>
            </a:xfrm>
            <a:custGeom>
              <a:avLst/>
              <a:gdLst>
                <a:gd name="T0" fmla="*/ 425 w 425"/>
                <a:gd name="T1" fmla="*/ 0 h 535"/>
                <a:gd name="T2" fmla="*/ 350 w 425"/>
                <a:gd name="T3" fmla="*/ 130 h 535"/>
                <a:gd name="T4" fmla="*/ 286 w 425"/>
                <a:gd name="T5" fmla="*/ 256 h 535"/>
                <a:gd name="T6" fmla="*/ 218 w 425"/>
                <a:gd name="T7" fmla="*/ 234 h 535"/>
                <a:gd name="T8" fmla="*/ 275 w 425"/>
                <a:gd name="T9" fmla="*/ 337 h 535"/>
                <a:gd name="T10" fmla="*/ 218 w 425"/>
                <a:gd name="T11" fmla="*/ 436 h 535"/>
                <a:gd name="T12" fmla="*/ 96 w 425"/>
                <a:gd name="T13" fmla="*/ 481 h 535"/>
                <a:gd name="T14" fmla="*/ 0 w 425"/>
                <a:gd name="T15" fmla="*/ 490 h 535"/>
                <a:gd name="T16" fmla="*/ 50 w 425"/>
                <a:gd name="T17" fmla="*/ 535 h 535"/>
                <a:gd name="T18" fmla="*/ 161 w 425"/>
                <a:gd name="T19" fmla="*/ 526 h 535"/>
                <a:gd name="T20" fmla="*/ 300 w 425"/>
                <a:gd name="T21" fmla="*/ 463 h 535"/>
                <a:gd name="T22" fmla="*/ 378 w 425"/>
                <a:gd name="T23" fmla="*/ 373 h 535"/>
                <a:gd name="T24" fmla="*/ 414 w 425"/>
                <a:gd name="T25" fmla="*/ 211 h 535"/>
                <a:gd name="T26" fmla="*/ 418 w 425"/>
                <a:gd name="T27" fmla="*/ 99 h 535"/>
                <a:gd name="T28" fmla="*/ 425 w 425"/>
                <a:gd name="T29" fmla="*/ 0 h 535"/>
                <a:gd name="T30" fmla="*/ 425 w 425"/>
                <a:gd name="T31" fmla="*/ 0 h 53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25" h="535">
                  <a:moveTo>
                    <a:pt x="425" y="0"/>
                  </a:moveTo>
                  <a:lnTo>
                    <a:pt x="350" y="130"/>
                  </a:lnTo>
                  <a:lnTo>
                    <a:pt x="286" y="256"/>
                  </a:lnTo>
                  <a:lnTo>
                    <a:pt x="218" y="234"/>
                  </a:lnTo>
                  <a:lnTo>
                    <a:pt x="275" y="337"/>
                  </a:lnTo>
                  <a:lnTo>
                    <a:pt x="218" y="436"/>
                  </a:lnTo>
                  <a:lnTo>
                    <a:pt x="96" y="481"/>
                  </a:lnTo>
                  <a:lnTo>
                    <a:pt x="0" y="490"/>
                  </a:lnTo>
                  <a:lnTo>
                    <a:pt x="50" y="535"/>
                  </a:lnTo>
                  <a:lnTo>
                    <a:pt x="161" y="526"/>
                  </a:lnTo>
                  <a:lnTo>
                    <a:pt x="300" y="463"/>
                  </a:lnTo>
                  <a:lnTo>
                    <a:pt x="378" y="373"/>
                  </a:lnTo>
                  <a:lnTo>
                    <a:pt x="414" y="211"/>
                  </a:lnTo>
                  <a:lnTo>
                    <a:pt x="418" y="9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E0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3" name="Freeform 35">
              <a:extLst>
                <a:ext uri="{FF2B5EF4-FFF2-40B4-BE49-F238E27FC236}">
                  <a16:creationId xmlns:a16="http://schemas.microsoft.com/office/drawing/2014/main" id="{615B394A-DBBE-689E-4199-0AE15F0C7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1668"/>
              <a:ext cx="143" cy="99"/>
            </a:xfrm>
            <a:custGeom>
              <a:avLst/>
              <a:gdLst>
                <a:gd name="T0" fmla="*/ 0 w 143"/>
                <a:gd name="T1" fmla="*/ 31 h 99"/>
                <a:gd name="T2" fmla="*/ 25 w 143"/>
                <a:gd name="T3" fmla="*/ 81 h 99"/>
                <a:gd name="T4" fmla="*/ 78 w 143"/>
                <a:gd name="T5" fmla="*/ 99 h 99"/>
                <a:gd name="T6" fmla="*/ 118 w 143"/>
                <a:gd name="T7" fmla="*/ 90 h 99"/>
                <a:gd name="T8" fmla="*/ 143 w 143"/>
                <a:gd name="T9" fmla="*/ 85 h 99"/>
                <a:gd name="T10" fmla="*/ 121 w 143"/>
                <a:gd name="T11" fmla="*/ 40 h 99"/>
                <a:gd name="T12" fmla="*/ 71 w 143"/>
                <a:gd name="T13" fmla="*/ 0 h 99"/>
                <a:gd name="T14" fmla="*/ 0 w 143"/>
                <a:gd name="T15" fmla="*/ 31 h 99"/>
                <a:gd name="T16" fmla="*/ 0 w 143"/>
                <a:gd name="T17" fmla="*/ 31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" h="99">
                  <a:moveTo>
                    <a:pt x="0" y="31"/>
                  </a:moveTo>
                  <a:lnTo>
                    <a:pt x="25" y="81"/>
                  </a:lnTo>
                  <a:lnTo>
                    <a:pt x="78" y="99"/>
                  </a:lnTo>
                  <a:lnTo>
                    <a:pt x="118" y="90"/>
                  </a:lnTo>
                  <a:lnTo>
                    <a:pt x="143" y="85"/>
                  </a:lnTo>
                  <a:lnTo>
                    <a:pt x="121" y="40"/>
                  </a:lnTo>
                  <a:lnTo>
                    <a:pt x="7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E6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4" name="Freeform 36">
              <a:extLst>
                <a:ext uri="{FF2B5EF4-FFF2-40B4-BE49-F238E27FC236}">
                  <a16:creationId xmlns:a16="http://schemas.microsoft.com/office/drawing/2014/main" id="{D6A42E0E-C33D-FDF6-F028-C3E40D74E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" y="1780"/>
              <a:ext cx="75" cy="135"/>
            </a:xfrm>
            <a:custGeom>
              <a:avLst/>
              <a:gdLst>
                <a:gd name="T0" fmla="*/ 75 w 75"/>
                <a:gd name="T1" fmla="*/ 0 h 135"/>
                <a:gd name="T2" fmla="*/ 61 w 75"/>
                <a:gd name="T3" fmla="*/ 54 h 135"/>
                <a:gd name="T4" fmla="*/ 0 w 75"/>
                <a:gd name="T5" fmla="*/ 135 h 135"/>
                <a:gd name="T6" fmla="*/ 14 w 75"/>
                <a:gd name="T7" fmla="*/ 54 h 135"/>
                <a:gd name="T8" fmla="*/ 61 w 75"/>
                <a:gd name="T9" fmla="*/ 9 h 135"/>
                <a:gd name="T10" fmla="*/ 75 w 75"/>
                <a:gd name="T11" fmla="*/ 0 h 135"/>
                <a:gd name="T12" fmla="*/ 75 w 75"/>
                <a:gd name="T13" fmla="*/ 0 h 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" h="135">
                  <a:moveTo>
                    <a:pt x="75" y="0"/>
                  </a:moveTo>
                  <a:lnTo>
                    <a:pt x="61" y="54"/>
                  </a:lnTo>
                  <a:lnTo>
                    <a:pt x="0" y="135"/>
                  </a:lnTo>
                  <a:lnTo>
                    <a:pt x="14" y="54"/>
                  </a:lnTo>
                  <a:lnTo>
                    <a:pt x="61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5" name="Freeform 37">
              <a:extLst>
                <a:ext uri="{FF2B5EF4-FFF2-40B4-BE49-F238E27FC236}">
                  <a16:creationId xmlns:a16="http://schemas.microsoft.com/office/drawing/2014/main" id="{6B50DFC5-80F3-E63E-8E1E-0C7F289AE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1645"/>
              <a:ext cx="129" cy="445"/>
            </a:xfrm>
            <a:custGeom>
              <a:avLst/>
              <a:gdLst>
                <a:gd name="T0" fmla="*/ 79 w 129"/>
                <a:gd name="T1" fmla="*/ 153 h 445"/>
                <a:gd name="T2" fmla="*/ 93 w 129"/>
                <a:gd name="T3" fmla="*/ 293 h 445"/>
                <a:gd name="T4" fmla="*/ 86 w 129"/>
                <a:gd name="T5" fmla="*/ 391 h 445"/>
                <a:gd name="T6" fmla="*/ 47 w 129"/>
                <a:gd name="T7" fmla="*/ 445 h 445"/>
                <a:gd name="T8" fmla="*/ 0 w 129"/>
                <a:gd name="T9" fmla="*/ 418 h 445"/>
                <a:gd name="T10" fmla="*/ 32 w 129"/>
                <a:gd name="T11" fmla="*/ 306 h 445"/>
                <a:gd name="T12" fmla="*/ 29 w 129"/>
                <a:gd name="T13" fmla="*/ 180 h 445"/>
                <a:gd name="T14" fmla="*/ 54 w 129"/>
                <a:gd name="T15" fmla="*/ 14 h 445"/>
                <a:gd name="T16" fmla="*/ 129 w 129"/>
                <a:gd name="T17" fmla="*/ 0 h 445"/>
                <a:gd name="T18" fmla="*/ 79 w 129"/>
                <a:gd name="T19" fmla="*/ 153 h 445"/>
                <a:gd name="T20" fmla="*/ 79 w 129"/>
                <a:gd name="T21" fmla="*/ 153 h 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9" h="445">
                  <a:moveTo>
                    <a:pt x="79" y="153"/>
                  </a:moveTo>
                  <a:lnTo>
                    <a:pt x="93" y="293"/>
                  </a:lnTo>
                  <a:lnTo>
                    <a:pt x="86" y="391"/>
                  </a:lnTo>
                  <a:lnTo>
                    <a:pt x="47" y="445"/>
                  </a:lnTo>
                  <a:lnTo>
                    <a:pt x="0" y="418"/>
                  </a:lnTo>
                  <a:lnTo>
                    <a:pt x="32" y="306"/>
                  </a:lnTo>
                  <a:lnTo>
                    <a:pt x="29" y="180"/>
                  </a:lnTo>
                  <a:lnTo>
                    <a:pt x="54" y="14"/>
                  </a:lnTo>
                  <a:lnTo>
                    <a:pt x="129" y="0"/>
                  </a:lnTo>
                  <a:lnTo>
                    <a:pt x="79" y="153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6" name="Freeform 38">
              <a:extLst>
                <a:ext uri="{FF2B5EF4-FFF2-40B4-BE49-F238E27FC236}">
                  <a16:creationId xmlns:a16="http://schemas.microsoft.com/office/drawing/2014/main" id="{18806481-E382-21DD-C25B-3C8C1C2A7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1726"/>
              <a:ext cx="57" cy="68"/>
            </a:xfrm>
            <a:custGeom>
              <a:avLst/>
              <a:gdLst>
                <a:gd name="T0" fmla="*/ 21 w 57"/>
                <a:gd name="T1" fmla="*/ 0 h 68"/>
                <a:gd name="T2" fmla="*/ 50 w 57"/>
                <a:gd name="T3" fmla="*/ 36 h 68"/>
                <a:gd name="T4" fmla="*/ 57 w 57"/>
                <a:gd name="T5" fmla="*/ 63 h 68"/>
                <a:gd name="T6" fmla="*/ 21 w 57"/>
                <a:gd name="T7" fmla="*/ 68 h 68"/>
                <a:gd name="T8" fmla="*/ 0 w 57"/>
                <a:gd name="T9" fmla="*/ 41 h 68"/>
                <a:gd name="T10" fmla="*/ 0 w 57"/>
                <a:gd name="T11" fmla="*/ 9 h 68"/>
                <a:gd name="T12" fmla="*/ 21 w 57"/>
                <a:gd name="T13" fmla="*/ 0 h 68"/>
                <a:gd name="T14" fmla="*/ 21 w 57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" h="68">
                  <a:moveTo>
                    <a:pt x="21" y="0"/>
                  </a:moveTo>
                  <a:lnTo>
                    <a:pt x="50" y="36"/>
                  </a:lnTo>
                  <a:lnTo>
                    <a:pt x="57" y="63"/>
                  </a:lnTo>
                  <a:lnTo>
                    <a:pt x="21" y="68"/>
                  </a:lnTo>
                  <a:lnTo>
                    <a:pt x="0" y="41"/>
                  </a:lnTo>
                  <a:lnTo>
                    <a:pt x="0" y="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7" name="Freeform 39">
              <a:extLst>
                <a:ext uri="{FF2B5EF4-FFF2-40B4-BE49-F238E27FC236}">
                  <a16:creationId xmlns:a16="http://schemas.microsoft.com/office/drawing/2014/main" id="{8ECEEE33-0783-22E1-FB56-6ABF55991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735"/>
              <a:ext cx="117" cy="68"/>
            </a:xfrm>
            <a:custGeom>
              <a:avLst/>
              <a:gdLst>
                <a:gd name="T0" fmla="*/ 0 w 117"/>
                <a:gd name="T1" fmla="*/ 63 h 68"/>
                <a:gd name="T2" fmla="*/ 68 w 117"/>
                <a:gd name="T3" fmla="*/ 68 h 68"/>
                <a:gd name="T4" fmla="*/ 117 w 117"/>
                <a:gd name="T5" fmla="*/ 59 h 68"/>
                <a:gd name="T6" fmla="*/ 107 w 117"/>
                <a:gd name="T7" fmla="*/ 9 h 68"/>
                <a:gd name="T8" fmla="*/ 68 w 117"/>
                <a:gd name="T9" fmla="*/ 0 h 68"/>
                <a:gd name="T10" fmla="*/ 28 w 117"/>
                <a:gd name="T11" fmla="*/ 0 h 68"/>
                <a:gd name="T12" fmla="*/ 10 w 117"/>
                <a:gd name="T13" fmla="*/ 27 h 68"/>
                <a:gd name="T14" fmla="*/ 0 w 117"/>
                <a:gd name="T15" fmla="*/ 63 h 68"/>
                <a:gd name="T16" fmla="*/ 0 w 117"/>
                <a:gd name="T17" fmla="*/ 63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68">
                  <a:moveTo>
                    <a:pt x="0" y="63"/>
                  </a:moveTo>
                  <a:lnTo>
                    <a:pt x="68" y="68"/>
                  </a:lnTo>
                  <a:lnTo>
                    <a:pt x="117" y="59"/>
                  </a:lnTo>
                  <a:lnTo>
                    <a:pt x="107" y="9"/>
                  </a:lnTo>
                  <a:lnTo>
                    <a:pt x="68" y="0"/>
                  </a:lnTo>
                  <a:lnTo>
                    <a:pt x="28" y="0"/>
                  </a:lnTo>
                  <a:lnTo>
                    <a:pt x="10" y="2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E6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8" name="Freeform 40">
              <a:extLst>
                <a:ext uri="{FF2B5EF4-FFF2-40B4-BE49-F238E27FC236}">
                  <a16:creationId xmlns:a16="http://schemas.microsoft.com/office/drawing/2014/main" id="{7413113E-5A52-3F04-D1B3-B21A8FDA9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" y="1735"/>
              <a:ext cx="164" cy="113"/>
            </a:xfrm>
            <a:custGeom>
              <a:avLst/>
              <a:gdLst>
                <a:gd name="T0" fmla="*/ 149 w 164"/>
                <a:gd name="T1" fmla="*/ 36 h 113"/>
                <a:gd name="T2" fmla="*/ 110 w 164"/>
                <a:gd name="T3" fmla="*/ 59 h 113"/>
                <a:gd name="T4" fmla="*/ 57 w 164"/>
                <a:gd name="T5" fmla="*/ 45 h 113"/>
                <a:gd name="T6" fmla="*/ 39 w 164"/>
                <a:gd name="T7" fmla="*/ 23 h 113"/>
                <a:gd name="T8" fmla="*/ 21 w 164"/>
                <a:gd name="T9" fmla="*/ 0 h 113"/>
                <a:gd name="T10" fmla="*/ 0 w 164"/>
                <a:gd name="T11" fmla="*/ 0 h 113"/>
                <a:gd name="T12" fmla="*/ 10 w 164"/>
                <a:gd name="T13" fmla="*/ 99 h 113"/>
                <a:gd name="T14" fmla="*/ 71 w 164"/>
                <a:gd name="T15" fmla="*/ 113 h 113"/>
                <a:gd name="T16" fmla="*/ 128 w 164"/>
                <a:gd name="T17" fmla="*/ 104 h 113"/>
                <a:gd name="T18" fmla="*/ 164 w 164"/>
                <a:gd name="T19" fmla="*/ 45 h 113"/>
                <a:gd name="T20" fmla="*/ 149 w 164"/>
                <a:gd name="T21" fmla="*/ 36 h 113"/>
                <a:gd name="T22" fmla="*/ 149 w 164"/>
                <a:gd name="T23" fmla="*/ 36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4" h="113">
                  <a:moveTo>
                    <a:pt x="149" y="36"/>
                  </a:moveTo>
                  <a:lnTo>
                    <a:pt x="110" y="59"/>
                  </a:lnTo>
                  <a:lnTo>
                    <a:pt x="57" y="45"/>
                  </a:lnTo>
                  <a:lnTo>
                    <a:pt x="39" y="2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10" y="99"/>
                  </a:lnTo>
                  <a:lnTo>
                    <a:pt x="71" y="113"/>
                  </a:lnTo>
                  <a:lnTo>
                    <a:pt x="128" y="104"/>
                  </a:lnTo>
                  <a:lnTo>
                    <a:pt x="164" y="45"/>
                  </a:lnTo>
                  <a:lnTo>
                    <a:pt x="149" y="36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699" name="Freeform 41">
              <a:extLst>
                <a:ext uri="{FF2B5EF4-FFF2-40B4-BE49-F238E27FC236}">
                  <a16:creationId xmlns:a16="http://schemas.microsoft.com/office/drawing/2014/main" id="{290AFD75-F856-3FF1-1C45-58429C910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1573"/>
              <a:ext cx="168" cy="225"/>
            </a:xfrm>
            <a:custGeom>
              <a:avLst/>
              <a:gdLst>
                <a:gd name="T0" fmla="*/ 143 w 168"/>
                <a:gd name="T1" fmla="*/ 63 h 225"/>
                <a:gd name="T2" fmla="*/ 168 w 168"/>
                <a:gd name="T3" fmla="*/ 108 h 225"/>
                <a:gd name="T4" fmla="*/ 164 w 168"/>
                <a:gd name="T5" fmla="*/ 216 h 225"/>
                <a:gd name="T6" fmla="*/ 143 w 168"/>
                <a:gd name="T7" fmla="*/ 225 h 225"/>
                <a:gd name="T8" fmla="*/ 132 w 168"/>
                <a:gd name="T9" fmla="*/ 162 h 225"/>
                <a:gd name="T10" fmla="*/ 100 w 168"/>
                <a:gd name="T11" fmla="*/ 162 h 225"/>
                <a:gd name="T12" fmla="*/ 50 w 168"/>
                <a:gd name="T13" fmla="*/ 86 h 225"/>
                <a:gd name="T14" fmla="*/ 0 w 168"/>
                <a:gd name="T15" fmla="*/ 0 h 225"/>
                <a:gd name="T16" fmla="*/ 54 w 168"/>
                <a:gd name="T17" fmla="*/ 9 h 225"/>
                <a:gd name="T18" fmla="*/ 143 w 168"/>
                <a:gd name="T19" fmla="*/ 63 h 225"/>
                <a:gd name="T20" fmla="*/ 143 w 168"/>
                <a:gd name="T21" fmla="*/ 63 h 2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8" h="225">
                  <a:moveTo>
                    <a:pt x="143" y="63"/>
                  </a:moveTo>
                  <a:lnTo>
                    <a:pt x="168" y="108"/>
                  </a:lnTo>
                  <a:lnTo>
                    <a:pt x="164" y="216"/>
                  </a:lnTo>
                  <a:lnTo>
                    <a:pt x="143" y="225"/>
                  </a:lnTo>
                  <a:lnTo>
                    <a:pt x="132" y="162"/>
                  </a:lnTo>
                  <a:lnTo>
                    <a:pt x="100" y="162"/>
                  </a:lnTo>
                  <a:lnTo>
                    <a:pt x="50" y="86"/>
                  </a:lnTo>
                  <a:lnTo>
                    <a:pt x="0" y="0"/>
                  </a:lnTo>
                  <a:lnTo>
                    <a:pt x="54" y="9"/>
                  </a:lnTo>
                  <a:lnTo>
                    <a:pt x="143" y="63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0" name="Freeform 42">
              <a:extLst>
                <a:ext uri="{FF2B5EF4-FFF2-40B4-BE49-F238E27FC236}">
                  <a16:creationId xmlns:a16="http://schemas.microsoft.com/office/drawing/2014/main" id="{566A7058-F645-A879-E005-B174B2F1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1924"/>
              <a:ext cx="185" cy="166"/>
            </a:xfrm>
            <a:custGeom>
              <a:avLst/>
              <a:gdLst>
                <a:gd name="T0" fmla="*/ 139 w 185"/>
                <a:gd name="T1" fmla="*/ 9 h 166"/>
                <a:gd name="T2" fmla="*/ 132 w 185"/>
                <a:gd name="T3" fmla="*/ 63 h 166"/>
                <a:gd name="T4" fmla="*/ 93 w 185"/>
                <a:gd name="T5" fmla="*/ 112 h 166"/>
                <a:gd name="T6" fmla="*/ 53 w 185"/>
                <a:gd name="T7" fmla="*/ 108 h 166"/>
                <a:gd name="T8" fmla="*/ 21 w 185"/>
                <a:gd name="T9" fmla="*/ 59 h 166"/>
                <a:gd name="T10" fmla="*/ 18 w 185"/>
                <a:gd name="T11" fmla="*/ 0 h 166"/>
                <a:gd name="T12" fmla="*/ 0 w 185"/>
                <a:gd name="T13" fmla="*/ 36 h 166"/>
                <a:gd name="T14" fmla="*/ 18 w 185"/>
                <a:gd name="T15" fmla="*/ 108 h 166"/>
                <a:gd name="T16" fmla="*/ 57 w 185"/>
                <a:gd name="T17" fmla="*/ 148 h 166"/>
                <a:gd name="T18" fmla="*/ 93 w 185"/>
                <a:gd name="T19" fmla="*/ 144 h 166"/>
                <a:gd name="T20" fmla="*/ 125 w 185"/>
                <a:gd name="T21" fmla="*/ 121 h 166"/>
                <a:gd name="T22" fmla="*/ 157 w 185"/>
                <a:gd name="T23" fmla="*/ 81 h 166"/>
                <a:gd name="T24" fmla="*/ 164 w 185"/>
                <a:gd name="T25" fmla="*/ 121 h 166"/>
                <a:gd name="T26" fmla="*/ 139 w 185"/>
                <a:gd name="T27" fmla="*/ 166 h 166"/>
                <a:gd name="T28" fmla="*/ 168 w 185"/>
                <a:gd name="T29" fmla="*/ 157 h 166"/>
                <a:gd name="T30" fmla="*/ 185 w 185"/>
                <a:gd name="T31" fmla="*/ 103 h 166"/>
                <a:gd name="T32" fmla="*/ 182 w 185"/>
                <a:gd name="T33" fmla="*/ 54 h 166"/>
                <a:gd name="T34" fmla="*/ 139 w 185"/>
                <a:gd name="T35" fmla="*/ 9 h 166"/>
                <a:gd name="T36" fmla="*/ 139 w 185"/>
                <a:gd name="T37" fmla="*/ 9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5" h="166">
                  <a:moveTo>
                    <a:pt x="139" y="9"/>
                  </a:moveTo>
                  <a:lnTo>
                    <a:pt x="132" y="63"/>
                  </a:lnTo>
                  <a:lnTo>
                    <a:pt x="93" y="112"/>
                  </a:lnTo>
                  <a:lnTo>
                    <a:pt x="53" y="108"/>
                  </a:lnTo>
                  <a:lnTo>
                    <a:pt x="21" y="59"/>
                  </a:lnTo>
                  <a:lnTo>
                    <a:pt x="18" y="0"/>
                  </a:lnTo>
                  <a:lnTo>
                    <a:pt x="0" y="36"/>
                  </a:lnTo>
                  <a:lnTo>
                    <a:pt x="18" y="108"/>
                  </a:lnTo>
                  <a:lnTo>
                    <a:pt x="57" y="148"/>
                  </a:lnTo>
                  <a:lnTo>
                    <a:pt x="93" y="144"/>
                  </a:lnTo>
                  <a:lnTo>
                    <a:pt x="125" y="121"/>
                  </a:lnTo>
                  <a:lnTo>
                    <a:pt x="157" y="81"/>
                  </a:lnTo>
                  <a:lnTo>
                    <a:pt x="164" y="121"/>
                  </a:lnTo>
                  <a:lnTo>
                    <a:pt x="139" y="166"/>
                  </a:lnTo>
                  <a:lnTo>
                    <a:pt x="168" y="157"/>
                  </a:lnTo>
                  <a:lnTo>
                    <a:pt x="185" y="103"/>
                  </a:lnTo>
                  <a:lnTo>
                    <a:pt x="182" y="54"/>
                  </a:lnTo>
                  <a:lnTo>
                    <a:pt x="139" y="9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1" name="Freeform 43">
              <a:extLst>
                <a:ext uri="{FF2B5EF4-FFF2-40B4-BE49-F238E27FC236}">
                  <a16:creationId xmlns:a16="http://schemas.microsoft.com/office/drawing/2014/main" id="{499C6BE6-9E51-F683-B9DF-5C11464F2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1636"/>
              <a:ext cx="175" cy="189"/>
            </a:xfrm>
            <a:custGeom>
              <a:avLst/>
              <a:gdLst>
                <a:gd name="T0" fmla="*/ 175 w 175"/>
                <a:gd name="T1" fmla="*/ 18 h 189"/>
                <a:gd name="T2" fmla="*/ 93 w 175"/>
                <a:gd name="T3" fmla="*/ 45 h 189"/>
                <a:gd name="T4" fmla="*/ 50 w 175"/>
                <a:gd name="T5" fmla="*/ 81 h 189"/>
                <a:gd name="T6" fmla="*/ 29 w 175"/>
                <a:gd name="T7" fmla="*/ 144 h 189"/>
                <a:gd name="T8" fmla="*/ 15 w 175"/>
                <a:gd name="T9" fmla="*/ 189 h 189"/>
                <a:gd name="T10" fmla="*/ 4 w 175"/>
                <a:gd name="T11" fmla="*/ 131 h 189"/>
                <a:gd name="T12" fmla="*/ 0 w 175"/>
                <a:gd name="T13" fmla="*/ 54 h 189"/>
                <a:gd name="T14" fmla="*/ 22 w 175"/>
                <a:gd name="T15" fmla="*/ 0 h 189"/>
                <a:gd name="T16" fmla="*/ 118 w 175"/>
                <a:gd name="T17" fmla="*/ 0 h 189"/>
                <a:gd name="T18" fmla="*/ 175 w 175"/>
                <a:gd name="T19" fmla="*/ 18 h 189"/>
                <a:gd name="T20" fmla="*/ 175 w 175"/>
                <a:gd name="T21" fmla="*/ 18 h 1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5" h="189">
                  <a:moveTo>
                    <a:pt x="175" y="18"/>
                  </a:moveTo>
                  <a:lnTo>
                    <a:pt x="93" y="45"/>
                  </a:lnTo>
                  <a:lnTo>
                    <a:pt x="50" y="81"/>
                  </a:lnTo>
                  <a:lnTo>
                    <a:pt x="29" y="144"/>
                  </a:lnTo>
                  <a:lnTo>
                    <a:pt x="15" y="189"/>
                  </a:lnTo>
                  <a:lnTo>
                    <a:pt x="4" y="131"/>
                  </a:lnTo>
                  <a:lnTo>
                    <a:pt x="0" y="54"/>
                  </a:lnTo>
                  <a:lnTo>
                    <a:pt x="22" y="0"/>
                  </a:lnTo>
                  <a:lnTo>
                    <a:pt x="118" y="0"/>
                  </a:lnTo>
                  <a:lnTo>
                    <a:pt x="175" y="18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2" name="Freeform 44">
              <a:extLst>
                <a:ext uri="{FF2B5EF4-FFF2-40B4-BE49-F238E27FC236}">
                  <a16:creationId xmlns:a16="http://schemas.microsoft.com/office/drawing/2014/main" id="{FB36203F-46C4-8453-1DD2-5581A119E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744"/>
              <a:ext cx="79" cy="99"/>
            </a:xfrm>
            <a:custGeom>
              <a:avLst/>
              <a:gdLst>
                <a:gd name="T0" fmla="*/ 15 w 79"/>
                <a:gd name="T1" fmla="*/ 0 h 99"/>
                <a:gd name="T2" fmla="*/ 65 w 79"/>
                <a:gd name="T3" fmla="*/ 14 h 99"/>
                <a:gd name="T4" fmla="*/ 79 w 79"/>
                <a:gd name="T5" fmla="*/ 68 h 99"/>
                <a:gd name="T6" fmla="*/ 58 w 79"/>
                <a:gd name="T7" fmla="*/ 81 h 99"/>
                <a:gd name="T8" fmla="*/ 29 w 79"/>
                <a:gd name="T9" fmla="*/ 99 h 99"/>
                <a:gd name="T10" fmla="*/ 18 w 79"/>
                <a:gd name="T11" fmla="*/ 72 h 99"/>
                <a:gd name="T12" fmla="*/ 0 w 79"/>
                <a:gd name="T13" fmla="*/ 63 h 99"/>
                <a:gd name="T14" fmla="*/ 25 w 79"/>
                <a:gd name="T15" fmla="*/ 36 h 99"/>
                <a:gd name="T16" fmla="*/ 15 w 79"/>
                <a:gd name="T17" fmla="*/ 0 h 99"/>
                <a:gd name="T18" fmla="*/ 15 w 79"/>
                <a:gd name="T19" fmla="*/ 0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" h="99">
                  <a:moveTo>
                    <a:pt x="15" y="0"/>
                  </a:moveTo>
                  <a:lnTo>
                    <a:pt x="65" y="14"/>
                  </a:lnTo>
                  <a:lnTo>
                    <a:pt x="79" y="68"/>
                  </a:lnTo>
                  <a:lnTo>
                    <a:pt x="58" y="81"/>
                  </a:lnTo>
                  <a:lnTo>
                    <a:pt x="29" y="99"/>
                  </a:lnTo>
                  <a:lnTo>
                    <a:pt x="18" y="72"/>
                  </a:lnTo>
                  <a:lnTo>
                    <a:pt x="0" y="63"/>
                  </a:lnTo>
                  <a:lnTo>
                    <a:pt x="25" y="3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0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3" name="Freeform 45">
              <a:extLst>
                <a:ext uri="{FF2B5EF4-FFF2-40B4-BE49-F238E27FC236}">
                  <a16:creationId xmlns:a16="http://schemas.microsoft.com/office/drawing/2014/main" id="{24C79DBC-4C4B-ABCD-D4AC-975DACF5D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803"/>
              <a:ext cx="135" cy="85"/>
            </a:xfrm>
            <a:custGeom>
              <a:avLst/>
              <a:gdLst>
                <a:gd name="T0" fmla="*/ 0 w 135"/>
                <a:gd name="T1" fmla="*/ 0 h 85"/>
                <a:gd name="T2" fmla="*/ 28 w 135"/>
                <a:gd name="T3" fmla="*/ 58 h 85"/>
                <a:gd name="T4" fmla="*/ 92 w 135"/>
                <a:gd name="T5" fmla="*/ 85 h 85"/>
                <a:gd name="T6" fmla="*/ 135 w 135"/>
                <a:gd name="T7" fmla="*/ 85 h 85"/>
                <a:gd name="T8" fmla="*/ 68 w 135"/>
                <a:gd name="T9" fmla="*/ 49 h 85"/>
                <a:gd name="T10" fmla="*/ 32 w 135"/>
                <a:gd name="T11" fmla="*/ 0 h 85"/>
                <a:gd name="T12" fmla="*/ 0 w 135"/>
                <a:gd name="T13" fmla="*/ 0 h 85"/>
                <a:gd name="T14" fmla="*/ 0 w 135"/>
                <a:gd name="T15" fmla="*/ 0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5" h="85">
                  <a:moveTo>
                    <a:pt x="0" y="0"/>
                  </a:moveTo>
                  <a:lnTo>
                    <a:pt x="28" y="58"/>
                  </a:lnTo>
                  <a:lnTo>
                    <a:pt x="92" y="85"/>
                  </a:lnTo>
                  <a:lnTo>
                    <a:pt x="135" y="85"/>
                  </a:lnTo>
                  <a:lnTo>
                    <a:pt x="68" y="49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4" name="Freeform 46">
              <a:extLst>
                <a:ext uri="{FF2B5EF4-FFF2-40B4-BE49-F238E27FC236}">
                  <a16:creationId xmlns:a16="http://schemas.microsoft.com/office/drawing/2014/main" id="{47DF7CF9-AAAF-3EFB-5846-E95BF477D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" y="2405"/>
              <a:ext cx="147" cy="104"/>
            </a:xfrm>
            <a:custGeom>
              <a:avLst/>
              <a:gdLst>
                <a:gd name="T0" fmla="*/ 147 w 147"/>
                <a:gd name="T1" fmla="*/ 14 h 104"/>
                <a:gd name="T2" fmla="*/ 54 w 147"/>
                <a:gd name="T3" fmla="*/ 0 h 104"/>
                <a:gd name="T4" fmla="*/ 4 w 147"/>
                <a:gd name="T5" fmla="*/ 0 h 104"/>
                <a:gd name="T6" fmla="*/ 0 w 147"/>
                <a:gd name="T7" fmla="*/ 77 h 104"/>
                <a:gd name="T8" fmla="*/ 75 w 147"/>
                <a:gd name="T9" fmla="*/ 104 h 104"/>
                <a:gd name="T10" fmla="*/ 136 w 147"/>
                <a:gd name="T11" fmla="*/ 81 h 104"/>
                <a:gd name="T12" fmla="*/ 147 w 147"/>
                <a:gd name="T13" fmla="*/ 14 h 104"/>
                <a:gd name="T14" fmla="*/ 147 w 147"/>
                <a:gd name="T15" fmla="*/ 14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7" h="104">
                  <a:moveTo>
                    <a:pt x="147" y="14"/>
                  </a:moveTo>
                  <a:lnTo>
                    <a:pt x="54" y="0"/>
                  </a:lnTo>
                  <a:lnTo>
                    <a:pt x="4" y="0"/>
                  </a:lnTo>
                  <a:lnTo>
                    <a:pt x="0" y="77"/>
                  </a:lnTo>
                  <a:lnTo>
                    <a:pt x="75" y="104"/>
                  </a:lnTo>
                  <a:lnTo>
                    <a:pt x="136" y="81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Freeform 47">
              <a:extLst>
                <a:ext uri="{FF2B5EF4-FFF2-40B4-BE49-F238E27FC236}">
                  <a16:creationId xmlns:a16="http://schemas.microsoft.com/office/drawing/2014/main" id="{3D8B751A-6C86-2BCA-9727-9F2FAB0A4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2392"/>
              <a:ext cx="35" cy="103"/>
            </a:xfrm>
            <a:custGeom>
              <a:avLst/>
              <a:gdLst>
                <a:gd name="T0" fmla="*/ 25 w 35"/>
                <a:gd name="T1" fmla="*/ 13 h 103"/>
                <a:gd name="T2" fmla="*/ 0 w 35"/>
                <a:gd name="T3" fmla="*/ 0 h 103"/>
                <a:gd name="T4" fmla="*/ 7 w 35"/>
                <a:gd name="T5" fmla="*/ 81 h 103"/>
                <a:gd name="T6" fmla="*/ 35 w 35"/>
                <a:gd name="T7" fmla="*/ 103 h 103"/>
                <a:gd name="T8" fmla="*/ 25 w 35"/>
                <a:gd name="T9" fmla="*/ 13 h 103"/>
                <a:gd name="T10" fmla="*/ 25 w 35"/>
                <a:gd name="T11" fmla="*/ 13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03">
                  <a:moveTo>
                    <a:pt x="25" y="13"/>
                  </a:moveTo>
                  <a:lnTo>
                    <a:pt x="0" y="0"/>
                  </a:lnTo>
                  <a:lnTo>
                    <a:pt x="7" y="81"/>
                  </a:lnTo>
                  <a:lnTo>
                    <a:pt x="35" y="103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FFD6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6" name="Freeform 48">
              <a:extLst>
                <a:ext uri="{FF2B5EF4-FFF2-40B4-BE49-F238E27FC236}">
                  <a16:creationId xmlns:a16="http://schemas.microsoft.com/office/drawing/2014/main" id="{D53E6079-F002-C1BC-C439-3AE9372CC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690"/>
              <a:ext cx="33" cy="144"/>
            </a:xfrm>
            <a:custGeom>
              <a:avLst/>
              <a:gdLst>
                <a:gd name="T0" fmla="*/ 33 w 33"/>
                <a:gd name="T1" fmla="*/ 23 h 144"/>
                <a:gd name="T2" fmla="*/ 29 w 33"/>
                <a:gd name="T3" fmla="*/ 113 h 144"/>
                <a:gd name="T4" fmla="*/ 11 w 33"/>
                <a:gd name="T5" fmla="*/ 144 h 144"/>
                <a:gd name="T6" fmla="*/ 0 w 33"/>
                <a:gd name="T7" fmla="*/ 126 h 144"/>
                <a:gd name="T8" fmla="*/ 0 w 33"/>
                <a:gd name="T9" fmla="*/ 14 h 144"/>
                <a:gd name="T10" fmla="*/ 22 w 33"/>
                <a:gd name="T11" fmla="*/ 0 h 144"/>
                <a:gd name="T12" fmla="*/ 33 w 33"/>
                <a:gd name="T13" fmla="*/ 23 h 144"/>
                <a:gd name="T14" fmla="*/ 33 w 33"/>
                <a:gd name="T15" fmla="*/ 23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" h="144">
                  <a:moveTo>
                    <a:pt x="33" y="23"/>
                  </a:moveTo>
                  <a:lnTo>
                    <a:pt x="29" y="113"/>
                  </a:lnTo>
                  <a:lnTo>
                    <a:pt x="11" y="144"/>
                  </a:lnTo>
                  <a:lnTo>
                    <a:pt x="0" y="126"/>
                  </a:lnTo>
                  <a:lnTo>
                    <a:pt x="0" y="14"/>
                  </a:lnTo>
                  <a:lnTo>
                    <a:pt x="22" y="0"/>
                  </a:lnTo>
                  <a:lnTo>
                    <a:pt x="33" y="23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7" name="Freeform 49">
              <a:extLst>
                <a:ext uri="{FF2B5EF4-FFF2-40B4-BE49-F238E27FC236}">
                  <a16:creationId xmlns:a16="http://schemas.microsoft.com/office/drawing/2014/main" id="{A4CEA0A7-42AB-E5EE-0774-205F2CFD3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839"/>
              <a:ext cx="57" cy="166"/>
            </a:xfrm>
            <a:custGeom>
              <a:avLst/>
              <a:gdLst>
                <a:gd name="T0" fmla="*/ 36 w 57"/>
                <a:gd name="T1" fmla="*/ 166 h 166"/>
                <a:gd name="T2" fmla="*/ 0 w 57"/>
                <a:gd name="T3" fmla="*/ 152 h 166"/>
                <a:gd name="T4" fmla="*/ 0 w 57"/>
                <a:gd name="T5" fmla="*/ 121 h 166"/>
                <a:gd name="T6" fmla="*/ 36 w 57"/>
                <a:gd name="T7" fmla="*/ 0 h 166"/>
                <a:gd name="T8" fmla="*/ 57 w 57"/>
                <a:gd name="T9" fmla="*/ 9 h 166"/>
                <a:gd name="T10" fmla="*/ 36 w 57"/>
                <a:gd name="T11" fmla="*/ 166 h 166"/>
                <a:gd name="T12" fmla="*/ 36 w 57"/>
                <a:gd name="T13" fmla="*/ 166 h 1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166">
                  <a:moveTo>
                    <a:pt x="36" y="166"/>
                  </a:moveTo>
                  <a:lnTo>
                    <a:pt x="0" y="152"/>
                  </a:lnTo>
                  <a:lnTo>
                    <a:pt x="0" y="121"/>
                  </a:lnTo>
                  <a:lnTo>
                    <a:pt x="36" y="0"/>
                  </a:lnTo>
                  <a:lnTo>
                    <a:pt x="57" y="9"/>
                  </a:lnTo>
                  <a:lnTo>
                    <a:pt x="36" y="166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8" name="Freeform 50">
              <a:extLst>
                <a:ext uri="{FF2B5EF4-FFF2-40B4-BE49-F238E27FC236}">
                  <a16:creationId xmlns:a16="http://schemas.microsoft.com/office/drawing/2014/main" id="{43CC5BFC-E69B-4181-836D-01051482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960"/>
              <a:ext cx="28" cy="27"/>
            </a:xfrm>
            <a:custGeom>
              <a:avLst/>
              <a:gdLst>
                <a:gd name="T0" fmla="*/ 18 w 28"/>
                <a:gd name="T1" fmla="*/ 27 h 27"/>
                <a:gd name="T2" fmla="*/ 0 w 28"/>
                <a:gd name="T3" fmla="*/ 23 h 27"/>
                <a:gd name="T4" fmla="*/ 7 w 28"/>
                <a:gd name="T5" fmla="*/ 0 h 27"/>
                <a:gd name="T6" fmla="*/ 28 w 28"/>
                <a:gd name="T7" fmla="*/ 0 h 27"/>
                <a:gd name="T8" fmla="*/ 18 w 28"/>
                <a:gd name="T9" fmla="*/ 27 h 27"/>
                <a:gd name="T10" fmla="*/ 18 w 28"/>
                <a:gd name="T11" fmla="*/ 27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27">
                  <a:moveTo>
                    <a:pt x="18" y="27"/>
                  </a:moveTo>
                  <a:lnTo>
                    <a:pt x="0" y="23"/>
                  </a:lnTo>
                  <a:lnTo>
                    <a:pt x="7" y="0"/>
                  </a:lnTo>
                  <a:lnTo>
                    <a:pt x="28" y="0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FFD6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9" name="Freeform 51">
              <a:extLst>
                <a:ext uri="{FF2B5EF4-FFF2-40B4-BE49-F238E27FC236}">
                  <a16:creationId xmlns:a16="http://schemas.microsoft.com/office/drawing/2014/main" id="{3C6257E2-1C8E-420A-2B59-F209CC3B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1861"/>
              <a:ext cx="103" cy="144"/>
            </a:xfrm>
            <a:custGeom>
              <a:avLst/>
              <a:gdLst>
                <a:gd name="T0" fmla="*/ 14 w 103"/>
                <a:gd name="T1" fmla="*/ 0 h 144"/>
                <a:gd name="T2" fmla="*/ 67 w 103"/>
                <a:gd name="T3" fmla="*/ 23 h 144"/>
                <a:gd name="T4" fmla="*/ 103 w 103"/>
                <a:gd name="T5" fmla="*/ 18 h 144"/>
                <a:gd name="T6" fmla="*/ 85 w 103"/>
                <a:gd name="T7" fmla="*/ 72 h 144"/>
                <a:gd name="T8" fmla="*/ 103 w 103"/>
                <a:gd name="T9" fmla="*/ 135 h 144"/>
                <a:gd name="T10" fmla="*/ 32 w 103"/>
                <a:gd name="T11" fmla="*/ 144 h 144"/>
                <a:gd name="T12" fmla="*/ 0 w 103"/>
                <a:gd name="T13" fmla="*/ 41 h 144"/>
                <a:gd name="T14" fmla="*/ 14 w 103"/>
                <a:gd name="T15" fmla="*/ 0 h 144"/>
                <a:gd name="T16" fmla="*/ 14 w 103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44">
                  <a:moveTo>
                    <a:pt x="14" y="0"/>
                  </a:moveTo>
                  <a:lnTo>
                    <a:pt x="67" y="23"/>
                  </a:lnTo>
                  <a:lnTo>
                    <a:pt x="103" y="18"/>
                  </a:lnTo>
                  <a:lnTo>
                    <a:pt x="85" y="72"/>
                  </a:lnTo>
                  <a:lnTo>
                    <a:pt x="103" y="135"/>
                  </a:lnTo>
                  <a:lnTo>
                    <a:pt x="32" y="144"/>
                  </a:lnTo>
                  <a:lnTo>
                    <a:pt x="0" y="4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0" name="Freeform 52">
              <a:extLst>
                <a:ext uri="{FF2B5EF4-FFF2-40B4-BE49-F238E27FC236}">
                  <a16:creationId xmlns:a16="http://schemas.microsoft.com/office/drawing/2014/main" id="{D74E312F-FB34-B146-AAA9-183C60514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1902"/>
              <a:ext cx="28" cy="81"/>
            </a:xfrm>
            <a:custGeom>
              <a:avLst/>
              <a:gdLst>
                <a:gd name="T0" fmla="*/ 0 w 28"/>
                <a:gd name="T1" fmla="*/ 13 h 81"/>
                <a:gd name="T2" fmla="*/ 3 w 28"/>
                <a:gd name="T3" fmla="*/ 81 h 81"/>
                <a:gd name="T4" fmla="*/ 28 w 28"/>
                <a:gd name="T5" fmla="*/ 81 h 81"/>
                <a:gd name="T6" fmla="*/ 18 w 28"/>
                <a:gd name="T7" fmla="*/ 0 h 81"/>
                <a:gd name="T8" fmla="*/ 0 w 28"/>
                <a:gd name="T9" fmla="*/ 13 h 81"/>
                <a:gd name="T10" fmla="*/ 0 w 28"/>
                <a:gd name="T11" fmla="*/ 13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81">
                  <a:moveTo>
                    <a:pt x="0" y="13"/>
                  </a:moveTo>
                  <a:lnTo>
                    <a:pt x="3" y="81"/>
                  </a:lnTo>
                  <a:lnTo>
                    <a:pt x="28" y="81"/>
                  </a:lnTo>
                  <a:lnTo>
                    <a:pt x="18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D6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1" name="Freeform 53">
              <a:extLst>
                <a:ext uri="{FF2B5EF4-FFF2-40B4-BE49-F238E27FC236}">
                  <a16:creationId xmlns:a16="http://schemas.microsoft.com/office/drawing/2014/main" id="{F59C6904-8650-B6BE-C8E2-A2C1E83FC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" y="1902"/>
              <a:ext cx="114" cy="148"/>
            </a:xfrm>
            <a:custGeom>
              <a:avLst/>
              <a:gdLst>
                <a:gd name="T0" fmla="*/ 17 w 114"/>
                <a:gd name="T1" fmla="*/ 4 h 148"/>
                <a:gd name="T2" fmla="*/ 85 w 114"/>
                <a:gd name="T3" fmla="*/ 0 h 148"/>
                <a:gd name="T4" fmla="*/ 114 w 114"/>
                <a:gd name="T5" fmla="*/ 49 h 148"/>
                <a:gd name="T6" fmla="*/ 92 w 114"/>
                <a:gd name="T7" fmla="*/ 148 h 148"/>
                <a:gd name="T8" fmla="*/ 28 w 114"/>
                <a:gd name="T9" fmla="*/ 130 h 148"/>
                <a:gd name="T10" fmla="*/ 0 w 114"/>
                <a:gd name="T11" fmla="*/ 76 h 148"/>
                <a:gd name="T12" fmla="*/ 17 w 114"/>
                <a:gd name="T13" fmla="*/ 4 h 148"/>
                <a:gd name="T14" fmla="*/ 17 w 114"/>
                <a:gd name="T15" fmla="*/ 4 h 1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" h="148">
                  <a:moveTo>
                    <a:pt x="17" y="4"/>
                  </a:moveTo>
                  <a:lnTo>
                    <a:pt x="85" y="0"/>
                  </a:lnTo>
                  <a:lnTo>
                    <a:pt x="114" y="49"/>
                  </a:lnTo>
                  <a:lnTo>
                    <a:pt x="92" y="148"/>
                  </a:lnTo>
                  <a:lnTo>
                    <a:pt x="28" y="130"/>
                  </a:lnTo>
                  <a:lnTo>
                    <a:pt x="0" y="76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2" name="Freeform 54">
              <a:extLst>
                <a:ext uri="{FF2B5EF4-FFF2-40B4-BE49-F238E27FC236}">
                  <a16:creationId xmlns:a16="http://schemas.microsoft.com/office/drawing/2014/main" id="{02D863C6-CB6B-88A3-8A6D-A5325E814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1524"/>
              <a:ext cx="225" cy="103"/>
            </a:xfrm>
            <a:custGeom>
              <a:avLst/>
              <a:gdLst>
                <a:gd name="T0" fmla="*/ 0 w 225"/>
                <a:gd name="T1" fmla="*/ 45 h 103"/>
                <a:gd name="T2" fmla="*/ 89 w 225"/>
                <a:gd name="T3" fmla="*/ 99 h 103"/>
                <a:gd name="T4" fmla="*/ 132 w 225"/>
                <a:gd name="T5" fmla="*/ 103 h 103"/>
                <a:gd name="T6" fmla="*/ 225 w 225"/>
                <a:gd name="T7" fmla="*/ 90 h 103"/>
                <a:gd name="T8" fmla="*/ 161 w 225"/>
                <a:gd name="T9" fmla="*/ 0 h 103"/>
                <a:gd name="T10" fmla="*/ 118 w 225"/>
                <a:gd name="T11" fmla="*/ 67 h 103"/>
                <a:gd name="T12" fmla="*/ 72 w 225"/>
                <a:gd name="T13" fmla="*/ 0 h 103"/>
                <a:gd name="T14" fmla="*/ 29 w 225"/>
                <a:gd name="T15" fmla="*/ 0 h 103"/>
                <a:gd name="T16" fmla="*/ 0 w 225"/>
                <a:gd name="T17" fmla="*/ 45 h 103"/>
                <a:gd name="T18" fmla="*/ 0 w 225"/>
                <a:gd name="T19" fmla="*/ 45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5" h="103">
                  <a:moveTo>
                    <a:pt x="0" y="45"/>
                  </a:moveTo>
                  <a:lnTo>
                    <a:pt x="89" y="99"/>
                  </a:lnTo>
                  <a:lnTo>
                    <a:pt x="132" y="103"/>
                  </a:lnTo>
                  <a:lnTo>
                    <a:pt x="225" y="90"/>
                  </a:lnTo>
                  <a:lnTo>
                    <a:pt x="161" y="0"/>
                  </a:lnTo>
                  <a:lnTo>
                    <a:pt x="118" y="67"/>
                  </a:lnTo>
                  <a:lnTo>
                    <a:pt x="72" y="0"/>
                  </a:lnTo>
                  <a:lnTo>
                    <a:pt x="29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3" name="Freeform 55">
              <a:extLst>
                <a:ext uri="{FF2B5EF4-FFF2-40B4-BE49-F238E27FC236}">
                  <a16:creationId xmlns:a16="http://schemas.microsoft.com/office/drawing/2014/main" id="{7B5EE165-FC8B-F503-A706-E0DCD29E7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1623"/>
              <a:ext cx="1760" cy="2470"/>
            </a:xfrm>
            <a:custGeom>
              <a:avLst/>
              <a:gdLst>
                <a:gd name="T0" fmla="*/ 564 w 1760"/>
                <a:gd name="T1" fmla="*/ 157 h 2470"/>
                <a:gd name="T2" fmla="*/ 549 w 1760"/>
                <a:gd name="T3" fmla="*/ 427 h 2470"/>
                <a:gd name="T4" fmla="*/ 578 w 1760"/>
                <a:gd name="T5" fmla="*/ 751 h 2470"/>
                <a:gd name="T6" fmla="*/ 778 w 1760"/>
                <a:gd name="T7" fmla="*/ 935 h 2470"/>
                <a:gd name="T8" fmla="*/ 1017 w 1760"/>
                <a:gd name="T9" fmla="*/ 895 h 2470"/>
                <a:gd name="T10" fmla="*/ 1138 w 1760"/>
                <a:gd name="T11" fmla="*/ 710 h 2470"/>
                <a:gd name="T12" fmla="*/ 1178 w 1760"/>
                <a:gd name="T13" fmla="*/ 521 h 2470"/>
                <a:gd name="T14" fmla="*/ 1149 w 1760"/>
                <a:gd name="T15" fmla="*/ 814 h 2470"/>
                <a:gd name="T16" fmla="*/ 1160 w 1760"/>
                <a:gd name="T17" fmla="*/ 953 h 2470"/>
                <a:gd name="T18" fmla="*/ 1224 w 1760"/>
                <a:gd name="T19" fmla="*/ 1052 h 2470"/>
                <a:gd name="T20" fmla="*/ 1338 w 1760"/>
                <a:gd name="T21" fmla="*/ 1534 h 2470"/>
                <a:gd name="T22" fmla="*/ 1542 w 1760"/>
                <a:gd name="T23" fmla="*/ 2213 h 2470"/>
                <a:gd name="T24" fmla="*/ 1760 w 1760"/>
                <a:gd name="T25" fmla="*/ 2470 h 2470"/>
                <a:gd name="T26" fmla="*/ 1606 w 1760"/>
                <a:gd name="T27" fmla="*/ 2362 h 2470"/>
                <a:gd name="T28" fmla="*/ 1399 w 1760"/>
                <a:gd name="T29" fmla="*/ 1799 h 2470"/>
                <a:gd name="T30" fmla="*/ 1242 w 1760"/>
                <a:gd name="T31" fmla="*/ 1151 h 2470"/>
                <a:gd name="T32" fmla="*/ 1131 w 1760"/>
                <a:gd name="T33" fmla="*/ 931 h 2470"/>
                <a:gd name="T34" fmla="*/ 1042 w 1760"/>
                <a:gd name="T35" fmla="*/ 926 h 2470"/>
                <a:gd name="T36" fmla="*/ 717 w 1760"/>
                <a:gd name="T37" fmla="*/ 949 h 2470"/>
                <a:gd name="T38" fmla="*/ 724 w 1760"/>
                <a:gd name="T39" fmla="*/ 1174 h 2470"/>
                <a:gd name="T40" fmla="*/ 767 w 1760"/>
                <a:gd name="T41" fmla="*/ 1385 h 2470"/>
                <a:gd name="T42" fmla="*/ 935 w 1760"/>
                <a:gd name="T43" fmla="*/ 1295 h 2470"/>
                <a:gd name="T44" fmla="*/ 928 w 1760"/>
                <a:gd name="T45" fmla="*/ 1232 h 2470"/>
                <a:gd name="T46" fmla="*/ 981 w 1760"/>
                <a:gd name="T47" fmla="*/ 1246 h 2470"/>
                <a:gd name="T48" fmla="*/ 849 w 1760"/>
                <a:gd name="T49" fmla="*/ 1714 h 2470"/>
                <a:gd name="T50" fmla="*/ 710 w 1760"/>
                <a:gd name="T51" fmla="*/ 1219 h 2470"/>
                <a:gd name="T52" fmla="*/ 571 w 1760"/>
                <a:gd name="T53" fmla="*/ 841 h 2470"/>
                <a:gd name="T54" fmla="*/ 464 w 1760"/>
                <a:gd name="T55" fmla="*/ 1219 h 2470"/>
                <a:gd name="T56" fmla="*/ 271 w 1760"/>
                <a:gd name="T57" fmla="*/ 1903 h 2470"/>
                <a:gd name="T58" fmla="*/ 242 w 1760"/>
                <a:gd name="T59" fmla="*/ 2213 h 2470"/>
                <a:gd name="T60" fmla="*/ 250 w 1760"/>
                <a:gd name="T61" fmla="*/ 2357 h 2470"/>
                <a:gd name="T62" fmla="*/ 128 w 1760"/>
                <a:gd name="T63" fmla="*/ 2249 h 2470"/>
                <a:gd name="T64" fmla="*/ 0 w 1760"/>
                <a:gd name="T65" fmla="*/ 2362 h 2470"/>
                <a:gd name="T66" fmla="*/ 228 w 1760"/>
                <a:gd name="T67" fmla="*/ 1903 h 2470"/>
                <a:gd name="T68" fmla="*/ 414 w 1760"/>
                <a:gd name="T69" fmla="*/ 1219 h 2470"/>
                <a:gd name="T70" fmla="*/ 499 w 1760"/>
                <a:gd name="T71" fmla="*/ 949 h 2470"/>
                <a:gd name="T72" fmla="*/ 549 w 1760"/>
                <a:gd name="T73" fmla="*/ 656 h 2470"/>
                <a:gd name="T74" fmla="*/ 521 w 1760"/>
                <a:gd name="T75" fmla="*/ 247 h 2470"/>
                <a:gd name="T76" fmla="*/ 542 w 1760"/>
                <a:gd name="T77" fmla="*/ 0 h 2470"/>
                <a:gd name="T78" fmla="*/ 571 w 1760"/>
                <a:gd name="T79" fmla="*/ 22 h 24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760" h="2470">
                  <a:moveTo>
                    <a:pt x="571" y="22"/>
                  </a:moveTo>
                  <a:lnTo>
                    <a:pt x="564" y="157"/>
                  </a:lnTo>
                  <a:lnTo>
                    <a:pt x="542" y="301"/>
                  </a:lnTo>
                  <a:lnTo>
                    <a:pt x="549" y="427"/>
                  </a:lnTo>
                  <a:lnTo>
                    <a:pt x="564" y="562"/>
                  </a:lnTo>
                  <a:lnTo>
                    <a:pt x="578" y="751"/>
                  </a:lnTo>
                  <a:lnTo>
                    <a:pt x="674" y="872"/>
                  </a:lnTo>
                  <a:lnTo>
                    <a:pt x="778" y="935"/>
                  </a:lnTo>
                  <a:lnTo>
                    <a:pt x="903" y="940"/>
                  </a:lnTo>
                  <a:lnTo>
                    <a:pt x="1017" y="895"/>
                  </a:lnTo>
                  <a:lnTo>
                    <a:pt x="1110" y="796"/>
                  </a:lnTo>
                  <a:lnTo>
                    <a:pt x="1138" y="710"/>
                  </a:lnTo>
                  <a:lnTo>
                    <a:pt x="1171" y="575"/>
                  </a:lnTo>
                  <a:lnTo>
                    <a:pt x="1178" y="521"/>
                  </a:lnTo>
                  <a:lnTo>
                    <a:pt x="1171" y="683"/>
                  </a:lnTo>
                  <a:lnTo>
                    <a:pt x="1149" y="814"/>
                  </a:lnTo>
                  <a:lnTo>
                    <a:pt x="1142" y="904"/>
                  </a:lnTo>
                  <a:lnTo>
                    <a:pt x="1160" y="953"/>
                  </a:lnTo>
                  <a:lnTo>
                    <a:pt x="1178" y="908"/>
                  </a:lnTo>
                  <a:lnTo>
                    <a:pt x="1224" y="1052"/>
                  </a:lnTo>
                  <a:lnTo>
                    <a:pt x="1278" y="1187"/>
                  </a:lnTo>
                  <a:lnTo>
                    <a:pt x="1338" y="1534"/>
                  </a:lnTo>
                  <a:lnTo>
                    <a:pt x="1488" y="1988"/>
                  </a:lnTo>
                  <a:lnTo>
                    <a:pt x="1542" y="2213"/>
                  </a:lnTo>
                  <a:lnTo>
                    <a:pt x="1617" y="2339"/>
                  </a:lnTo>
                  <a:lnTo>
                    <a:pt x="1760" y="2470"/>
                  </a:lnTo>
                  <a:lnTo>
                    <a:pt x="1717" y="2470"/>
                  </a:lnTo>
                  <a:lnTo>
                    <a:pt x="1606" y="2362"/>
                  </a:lnTo>
                  <a:lnTo>
                    <a:pt x="1503" y="2231"/>
                  </a:lnTo>
                  <a:lnTo>
                    <a:pt x="1399" y="1799"/>
                  </a:lnTo>
                  <a:lnTo>
                    <a:pt x="1292" y="1408"/>
                  </a:lnTo>
                  <a:lnTo>
                    <a:pt x="1242" y="1151"/>
                  </a:lnTo>
                  <a:lnTo>
                    <a:pt x="1160" y="989"/>
                  </a:lnTo>
                  <a:lnTo>
                    <a:pt x="1131" y="931"/>
                  </a:lnTo>
                  <a:lnTo>
                    <a:pt x="1117" y="854"/>
                  </a:lnTo>
                  <a:lnTo>
                    <a:pt x="1042" y="926"/>
                  </a:lnTo>
                  <a:lnTo>
                    <a:pt x="867" y="989"/>
                  </a:lnTo>
                  <a:lnTo>
                    <a:pt x="717" y="949"/>
                  </a:lnTo>
                  <a:lnTo>
                    <a:pt x="603" y="814"/>
                  </a:lnTo>
                  <a:lnTo>
                    <a:pt x="724" y="1174"/>
                  </a:lnTo>
                  <a:lnTo>
                    <a:pt x="749" y="1250"/>
                  </a:lnTo>
                  <a:lnTo>
                    <a:pt x="767" y="1385"/>
                  </a:lnTo>
                  <a:lnTo>
                    <a:pt x="831" y="1633"/>
                  </a:lnTo>
                  <a:lnTo>
                    <a:pt x="935" y="1295"/>
                  </a:lnTo>
                  <a:lnTo>
                    <a:pt x="953" y="1250"/>
                  </a:lnTo>
                  <a:lnTo>
                    <a:pt x="928" y="1232"/>
                  </a:lnTo>
                  <a:lnTo>
                    <a:pt x="1006" y="1120"/>
                  </a:lnTo>
                  <a:lnTo>
                    <a:pt x="981" y="1246"/>
                  </a:lnTo>
                  <a:lnTo>
                    <a:pt x="903" y="1489"/>
                  </a:lnTo>
                  <a:lnTo>
                    <a:pt x="849" y="1714"/>
                  </a:lnTo>
                  <a:lnTo>
                    <a:pt x="824" y="1700"/>
                  </a:lnTo>
                  <a:lnTo>
                    <a:pt x="710" y="1219"/>
                  </a:lnTo>
                  <a:lnTo>
                    <a:pt x="607" y="904"/>
                  </a:lnTo>
                  <a:lnTo>
                    <a:pt x="571" y="841"/>
                  </a:lnTo>
                  <a:lnTo>
                    <a:pt x="510" y="1030"/>
                  </a:lnTo>
                  <a:lnTo>
                    <a:pt x="464" y="1219"/>
                  </a:lnTo>
                  <a:lnTo>
                    <a:pt x="378" y="1520"/>
                  </a:lnTo>
                  <a:lnTo>
                    <a:pt x="271" y="1903"/>
                  </a:lnTo>
                  <a:lnTo>
                    <a:pt x="228" y="2051"/>
                  </a:lnTo>
                  <a:lnTo>
                    <a:pt x="242" y="2213"/>
                  </a:lnTo>
                  <a:lnTo>
                    <a:pt x="292" y="2362"/>
                  </a:lnTo>
                  <a:lnTo>
                    <a:pt x="250" y="2357"/>
                  </a:lnTo>
                  <a:lnTo>
                    <a:pt x="192" y="2146"/>
                  </a:lnTo>
                  <a:lnTo>
                    <a:pt x="128" y="2249"/>
                  </a:lnTo>
                  <a:lnTo>
                    <a:pt x="28" y="2384"/>
                  </a:lnTo>
                  <a:lnTo>
                    <a:pt x="0" y="2362"/>
                  </a:lnTo>
                  <a:lnTo>
                    <a:pt x="121" y="2191"/>
                  </a:lnTo>
                  <a:lnTo>
                    <a:pt x="228" y="1903"/>
                  </a:lnTo>
                  <a:lnTo>
                    <a:pt x="364" y="1426"/>
                  </a:lnTo>
                  <a:lnTo>
                    <a:pt x="414" y="1219"/>
                  </a:lnTo>
                  <a:lnTo>
                    <a:pt x="449" y="1025"/>
                  </a:lnTo>
                  <a:lnTo>
                    <a:pt x="499" y="949"/>
                  </a:lnTo>
                  <a:lnTo>
                    <a:pt x="535" y="814"/>
                  </a:lnTo>
                  <a:lnTo>
                    <a:pt x="549" y="656"/>
                  </a:lnTo>
                  <a:lnTo>
                    <a:pt x="532" y="382"/>
                  </a:lnTo>
                  <a:lnTo>
                    <a:pt x="521" y="247"/>
                  </a:lnTo>
                  <a:lnTo>
                    <a:pt x="546" y="85"/>
                  </a:lnTo>
                  <a:lnTo>
                    <a:pt x="542" y="0"/>
                  </a:lnTo>
                  <a:lnTo>
                    <a:pt x="57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4" name="Freeform 56">
              <a:extLst>
                <a:ext uri="{FF2B5EF4-FFF2-40B4-BE49-F238E27FC236}">
                  <a16:creationId xmlns:a16="http://schemas.microsoft.com/office/drawing/2014/main" id="{B91CAF02-B464-5095-9455-8D80E10EB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" y="1618"/>
              <a:ext cx="104" cy="427"/>
            </a:xfrm>
            <a:custGeom>
              <a:avLst/>
              <a:gdLst>
                <a:gd name="T0" fmla="*/ 14 w 104"/>
                <a:gd name="T1" fmla="*/ 427 h 427"/>
                <a:gd name="T2" fmla="*/ 21 w 104"/>
                <a:gd name="T3" fmla="*/ 320 h 427"/>
                <a:gd name="T4" fmla="*/ 21 w 104"/>
                <a:gd name="T5" fmla="*/ 252 h 427"/>
                <a:gd name="T6" fmla="*/ 68 w 104"/>
                <a:gd name="T7" fmla="*/ 149 h 427"/>
                <a:gd name="T8" fmla="*/ 86 w 104"/>
                <a:gd name="T9" fmla="*/ 81 h 427"/>
                <a:gd name="T10" fmla="*/ 104 w 104"/>
                <a:gd name="T11" fmla="*/ 0 h 427"/>
                <a:gd name="T12" fmla="*/ 57 w 104"/>
                <a:gd name="T13" fmla="*/ 95 h 427"/>
                <a:gd name="T14" fmla="*/ 32 w 104"/>
                <a:gd name="T15" fmla="*/ 180 h 427"/>
                <a:gd name="T16" fmla="*/ 0 w 104"/>
                <a:gd name="T17" fmla="*/ 252 h 427"/>
                <a:gd name="T18" fmla="*/ 0 w 104"/>
                <a:gd name="T19" fmla="*/ 342 h 427"/>
                <a:gd name="T20" fmla="*/ 14 w 104"/>
                <a:gd name="T21" fmla="*/ 427 h 427"/>
                <a:gd name="T22" fmla="*/ 14 w 104"/>
                <a:gd name="T23" fmla="*/ 427 h 4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427">
                  <a:moveTo>
                    <a:pt x="14" y="427"/>
                  </a:moveTo>
                  <a:lnTo>
                    <a:pt x="21" y="320"/>
                  </a:lnTo>
                  <a:lnTo>
                    <a:pt x="21" y="252"/>
                  </a:lnTo>
                  <a:lnTo>
                    <a:pt x="68" y="149"/>
                  </a:lnTo>
                  <a:lnTo>
                    <a:pt x="86" y="81"/>
                  </a:lnTo>
                  <a:lnTo>
                    <a:pt x="104" y="0"/>
                  </a:lnTo>
                  <a:lnTo>
                    <a:pt x="57" y="95"/>
                  </a:lnTo>
                  <a:lnTo>
                    <a:pt x="32" y="180"/>
                  </a:lnTo>
                  <a:lnTo>
                    <a:pt x="0" y="252"/>
                  </a:lnTo>
                  <a:lnTo>
                    <a:pt x="0" y="342"/>
                  </a:lnTo>
                  <a:lnTo>
                    <a:pt x="14" y="4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5" name="Freeform 57">
              <a:extLst>
                <a:ext uri="{FF2B5EF4-FFF2-40B4-BE49-F238E27FC236}">
                  <a16:creationId xmlns:a16="http://schemas.microsoft.com/office/drawing/2014/main" id="{F0C5407B-1044-7D39-1414-117C25B27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" y="912"/>
              <a:ext cx="1221" cy="1313"/>
            </a:xfrm>
            <a:custGeom>
              <a:avLst/>
              <a:gdLst>
                <a:gd name="T0" fmla="*/ 211 w 1221"/>
                <a:gd name="T1" fmla="*/ 702 h 1313"/>
                <a:gd name="T2" fmla="*/ 233 w 1221"/>
                <a:gd name="T3" fmla="*/ 616 h 1313"/>
                <a:gd name="T4" fmla="*/ 225 w 1221"/>
                <a:gd name="T5" fmla="*/ 567 h 1313"/>
                <a:gd name="T6" fmla="*/ 204 w 1221"/>
                <a:gd name="T7" fmla="*/ 558 h 1313"/>
                <a:gd name="T8" fmla="*/ 190 w 1221"/>
                <a:gd name="T9" fmla="*/ 544 h 1313"/>
                <a:gd name="T10" fmla="*/ 154 w 1221"/>
                <a:gd name="T11" fmla="*/ 607 h 1313"/>
                <a:gd name="T12" fmla="*/ 125 w 1221"/>
                <a:gd name="T13" fmla="*/ 688 h 1313"/>
                <a:gd name="T14" fmla="*/ 68 w 1221"/>
                <a:gd name="T15" fmla="*/ 823 h 1313"/>
                <a:gd name="T16" fmla="*/ 4 w 1221"/>
                <a:gd name="T17" fmla="*/ 733 h 1313"/>
                <a:gd name="T18" fmla="*/ 0 w 1221"/>
                <a:gd name="T19" fmla="*/ 571 h 1313"/>
                <a:gd name="T20" fmla="*/ 75 w 1221"/>
                <a:gd name="T21" fmla="*/ 463 h 1313"/>
                <a:gd name="T22" fmla="*/ 115 w 1221"/>
                <a:gd name="T23" fmla="*/ 373 h 1313"/>
                <a:gd name="T24" fmla="*/ 150 w 1221"/>
                <a:gd name="T25" fmla="*/ 288 h 1313"/>
                <a:gd name="T26" fmla="*/ 240 w 1221"/>
                <a:gd name="T27" fmla="*/ 220 h 1313"/>
                <a:gd name="T28" fmla="*/ 293 w 1221"/>
                <a:gd name="T29" fmla="*/ 198 h 1313"/>
                <a:gd name="T30" fmla="*/ 454 w 1221"/>
                <a:gd name="T31" fmla="*/ 45 h 1313"/>
                <a:gd name="T32" fmla="*/ 543 w 1221"/>
                <a:gd name="T33" fmla="*/ 40 h 1313"/>
                <a:gd name="T34" fmla="*/ 600 w 1221"/>
                <a:gd name="T35" fmla="*/ 0 h 1313"/>
                <a:gd name="T36" fmla="*/ 747 w 1221"/>
                <a:gd name="T37" fmla="*/ 9 h 1313"/>
                <a:gd name="T38" fmla="*/ 836 w 1221"/>
                <a:gd name="T39" fmla="*/ 63 h 1313"/>
                <a:gd name="T40" fmla="*/ 900 w 1221"/>
                <a:gd name="T41" fmla="*/ 153 h 1313"/>
                <a:gd name="T42" fmla="*/ 1014 w 1221"/>
                <a:gd name="T43" fmla="*/ 297 h 1313"/>
                <a:gd name="T44" fmla="*/ 1164 w 1221"/>
                <a:gd name="T45" fmla="*/ 553 h 1313"/>
                <a:gd name="T46" fmla="*/ 1221 w 1221"/>
                <a:gd name="T47" fmla="*/ 724 h 1313"/>
                <a:gd name="T48" fmla="*/ 1200 w 1221"/>
                <a:gd name="T49" fmla="*/ 841 h 1313"/>
                <a:gd name="T50" fmla="*/ 1150 w 1221"/>
                <a:gd name="T51" fmla="*/ 922 h 1313"/>
                <a:gd name="T52" fmla="*/ 1093 w 1221"/>
                <a:gd name="T53" fmla="*/ 958 h 1313"/>
                <a:gd name="T54" fmla="*/ 1072 w 1221"/>
                <a:gd name="T55" fmla="*/ 1035 h 1313"/>
                <a:gd name="T56" fmla="*/ 1039 w 1221"/>
                <a:gd name="T57" fmla="*/ 1048 h 1313"/>
                <a:gd name="T58" fmla="*/ 1039 w 1221"/>
                <a:gd name="T59" fmla="*/ 832 h 1313"/>
                <a:gd name="T60" fmla="*/ 1039 w 1221"/>
                <a:gd name="T61" fmla="*/ 751 h 1313"/>
                <a:gd name="T62" fmla="*/ 979 w 1221"/>
                <a:gd name="T63" fmla="*/ 688 h 1313"/>
                <a:gd name="T64" fmla="*/ 986 w 1221"/>
                <a:gd name="T65" fmla="*/ 751 h 1313"/>
                <a:gd name="T66" fmla="*/ 950 w 1221"/>
                <a:gd name="T67" fmla="*/ 625 h 1313"/>
                <a:gd name="T68" fmla="*/ 914 w 1221"/>
                <a:gd name="T69" fmla="*/ 621 h 1313"/>
                <a:gd name="T70" fmla="*/ 918 w 1221"/>
                <a:gd name="T71" fmla="*/ 702 h 1313"/>
                <a:gd name="T72" fmla="*/ 932 w 1221"/>
                <a:gd name="T73" fmla="*/ 823 h 1313"/>
                <a:gd name="T74" fmla="*/ 954 w 1221"/>
                <a:gd name="T75" fmla="*/ 958 h 1313"/>
                <a:gd name="T76" fmla="*/ 979 w 1221"/>
                <a:gd name="T77" fmla="*/ 1079 h 1313"/>
                <a:gd name="T78" fmla="*/ 936 w 1221"/>
                <a:gd name="T79" fmla="*/ 994 h 1313"/>
                <a:gd name="T80" fmla="*/ 914 w 1221"/>
                <a:gd name="T81" fmla="*/ 823 h 1313"/>
                <a:gd name="T82" fmla="*/ 882 w 1221"/>
                <a:gd name="T83" fmla="*/ 724 h 1313"/>
                <a:gd name="T84" fmla="*/ 861 w 1221"/>
                <a:gd name="T85" fmla="*/ 751 h 1313"/>
                <a:gd name="T86" fmla="*/ 850 w 1221"/>
                <a:gd name="T87" fmla="*/ 810 h 1313"/>
                <a:gd name="T88" fmla="*/ 864 w 1221"/>
                <a:gd name="T89" fmla="*/ 940 h 1313"/>
                <a:gd name="T90" fmla="*/ 872 w 1221"/>
                <a:gd name="T91" fmla="*/ 1111 h 1313"/>
                <a:gd name="T92" fmla="*/ 847 w 1221"/>
                <a:gd name="T93" fmla="*/ 1313 h 1313"/>
                <a:gd name="T94" fmla="*/ 836 w 1221"/>
                <a:gd name="T95" fmla="*/ 1237 h 1313"/>
                <a:gd name="T96" fmla="*/ 850 w 1221"/>
                <a:gd name="T97" fmla="*/ 1151 h 1313"/>
                <a:gd name="T98" fmla="*/ 850 w 1221"/>
                <a:gd name="T99" fmla="*/ 1030 h 1313"/>
                <a:gd name="T100" fmla="*/ 836 w 1221"/>
                <a:gd name="T101" fmla="*/ 855 h 1313"/>
                <a:gd name="T102" fmla="*/ 836 w 1221"/>
                <a:gd name="T103" fmla="*/ 760 h 1313"/>
                <a:gd name="T104" fmla="*/ 747 w 1221"/>
                <a:gd name="T105" fmla="*/ 634 h 1313"/>
                <a:gd name="T106" fmla="*/ 650 w 1221"/>
                <a:gd name="T107" fmla="*/ 463 h 1313"/>
                <a:gd name="T108" fmla="*/ 572 w 1221"/>
                <a:gd name="T109" fmla="*/ 333 h 1313"/>
                <a:gd name="T110" fmla="*/ 504 w 1221"/>
                <a:gd name="T111" fmla="*/ 310 h 1313"/>
                <a:gd name="T112" fmla="*/ 397 w 1221"/>
                <a:gd name="T113" fmla="*/ 378 h 1313"/>
                <a:gd name="T114" fmla="*/ 315 w 1221"/>
                <a:gd name="T115" fmla="*/ 508 h 1313"/>
                <a:gd name="T116" fmla="*/ 261 w 1221"/>
                <a:gd name="T117" fmla="*/ 571 h 1313"/>
                <a:gd name="T118" fmla="*/ 247 w 1221"/>
                <a:gd name="T119" fmla="*/ 625 h 1313"/>
                <a:gd name="T120" fmla="*/ 233 w 1221"/>
                <a:gd name="T121" fmla="*/ 702 h 1313"/>
                <a:gd name="T122" fmla="*/ 211 w 1221"/>
                <a:gd name="T123" fmla="*/ 702 h 1313"/>
                <a:gd name="T124" fmla="*/ 211 w 1221"/>
                <a:gd name="T125" fmla="*/ 702 h 13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21" h="1313">
                  <a:moveTo>
                    <a:pt x="211" y="702"/>
                  </a:moveTo>
                  <a:lnTo>
                    <a:pt x="233" y="616"/>
                  </a:lnTo>
                  <a:lnTo>
                    <a:pt x="225" y="567"/>
                  </a:lnTo>
                  <a:lnTo>
                    <a:pt x="204" y="558"/>
                  </a:lnTo>
                  <a:lnTo>
                    <a:pt x="190" y="544"/>
                  </a:lnTo>
                  <a:lnTo>
                    <a:pt x="154" y="607"/>
                  </a:lnTo>
                  <a:lnTo>
                    <a:pt x="125" y="688"/>
                  </a:lnTo>
                  <a:lnTo>
                    <a:pt x="68" y="823"/>
                  </a:lnTo>
                  <a:lnTo>
                    <a:pt x="4" y="733"/>
                  </a:lnTo>
                  <a:lnTo>
                    <a:pt x="0" y="571"/>
                  </a:lnTo>
                  <a:lnTo>
                    <a:pt x="75" y="463"/>
                  </a:lnTo>
                  <a:lnTo>
                    <a:pt x="115" y="373"/>
                  </a:lnTo>
                  <a:lnTo>
                    <a:pt x="150" y="288"/>
                  </a:lnTo>
                  <a:lnTo>
                    <a:pt x="240" y="220"/>
                  </a:lnTo>
                  <a:lnTo>
                    <a:pt x="293" y="198"/>
                  </a:lnTo>
                  <a:lnTo>
                    <a:pt x="454" y="45"/>
                  </a:lnTo>
                  <a:lnTo>
                    <a:pt x="543" y="40"/>
                  </a:lnTo>
                  <a:lnTo>
                    <a:pt x="600" y="0"/>
                  </a:lnTo>
                  <a:lnTo>
                    <a:pt x="747" y="9"/>
                  </a:lnTo>
                  <a:lnTo>
                    <a:pt x="836" y="63"/>
                  </a:lnTo>
                  <a:lnTo>
                    <a:pt x="900" y="153"/>
                  </a:lnTo>
                  <a:lnTo>
                    <a:pt x="1014" y="297"/>
                  </a:lnTo>
                  <a:lnTo>
                    <a:pt x="1164" y="553"/>
                  </a:lnTo>
                  <a:lnTo>
                    <a:pt x="1221" y="724"/>
                  </a:lnTo>
                  <a:lnTo>
                    <a:pt x="1200" y="841"/>
                  </a:lnTo>
                  <a:lnTo>
                    <a:pt x="1150" y="922"/>
                  </a:lnTo>
                  <a:lnTo>
                    <a:pt x="1093" y="958"/>
                  </a:lnTo>
                  <a:lnTo>
                    <a:pt x="1072" y="1035"/>
                  </a:lnTo>
                  <a:lnTo>
                    <a:pt x="1039" y="1048"/>
                  </a:lnTo>
                  <a:lnTo>
                    <a:pt x="1039" y="832"/>
                  </a:lnTo>
                  <a:lnTo>
                    <a:pt x="1039" y="751"/>
                  </a:lnTo>
                  <a:lnTo>
                    <a:pt x="979" y="688"/>
                  </a:lnTo>
                  <a:lnTo>
                    <a:pt x="986" y="751"/>
                  </a:lnTo>
                  <a:lnTo>
                    <a:pt x="950" y="625"/>
                  </a:lnTo>
                  <a:lnTo>
                    <a:pt x="914" y="621"/>
                  </a:lnTo>
                  <a:lnTo>
                    <a:pt x="918" y="702"/>
                  </a:lnTo>
                  <a:lnTo>
                    <a:pt x="932" y="823"/>
                  </a:lnTo>
                  <a:lnTo>
                    <a:pt x="954" y="958"/>
                  </a:lnTo>
                  <a:lnTo>
                    <a:pt x="979" y="1079"/>
                  </a:lnTo>
                  <a:lnTo>
                    <a:pt x="936" y="994"/>
                  </a:lnTo>
                  <a:lnTo>
                    <a:pt x="914" y="823"/>
                  </a:lnTo>
                  <a:lnTo>
                    <a:pt x="882" y="724"/>
                  </a:lnTo>
                  <a:lnTo>
                    <a:pt x="861" y="751"/>
                  </a:lnTo>
                  <a:lnTo>
                    <a:pt x="850" y="810"/>
                  </a:lnTo>
                  <a:lnTo>
                    <a:pt x="864" y="940"/>
                  </a:lnTo>
                  <a:lnTo>
                    <a:pt x="872" y="1111"/>
                  </a:lnTo>
                  <a:lnTo>
                    <a:pt x="847" y="1313"/>
                  </a:lnTo>
                  <a:lnTo>
                    <a:pt x="836" y="1237"/>
                  </a:lnTo>
                  <a:lnTo>
                    <a:pt x="850" y="1151"/>
                  </a:lnTo>
                  <a:lnTo>
                    <a:pt x="850" y="1030"/>
                  </a:lnTo>
                  <a:lnTo>
                    <a:pt x="836" y="855"/>
                  </a:lnTo>
                  <a:lnTo>
                    <a:pt x="836" y="760"/>
                  </a:lnTo>
                  <a:lnTo>
                    <a:pt x="747" y="634"/>
                  </a:lnTo>
                  <a:lnTo>
                    <a:pt x="650" y="463"/>
                  </a:lnTo>
                  <a:lnTo>
                    <a:pt x="572" y="333"/>
                  </a:lnTo>
                  <a:lnTo>
                    <a:pt x="504" y="310"/>
                  </a:lnTo>
                  <a:lnTo>
                    <a:pt x="397" y="378"/>
                  </a:lnTo>
                  <a:lnTo>
                    <a:pt x="315" y="508"/>
                  </a:lnTo>
                  <a:lnTo>
                    <a:pt x="261" y="571"/>
                  </a:lnTo>
                  <a:lnTo>
                    <a:pt x="247" y="625"/>
                  </a:lnTo>
                  <a:lnTo>
                    <a:pt x="233" y="702"/>
                  </a:lnTo>
                  <a:lnTo>
                    <a:pt x="211" y="7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6" name="Freeform 58">
              <a:extLst>
                <a:ext uri="{FF2B5EF4-FFF2-40B4-BE49-F238E27FC236}">
                  <a16:creationId xmlns:a16="http://schemas.microsoft.com/office/drawing/2014/main" id="{0A59392E-9A58-B53C-89AF-9C21B1E07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1398"/>
              <a:ext cx="850" cy="2609"/>
            </a:xfrm>
            <a:custGeom>
              <a:avLst/>
              <a:gdLst>
                <a:gd name="T0" fmla="*/ 850 w 850"/>
                <a:gd name="T1" fmla="*/ 58 h 2609"/>
                <a:gd name="T2" fmla="*/ 825 w 850"/>
                <a:gd name="T3" fmla="*/ 103 h 2609"/>
                <a:gd name="T4" fmla="*/ 775 w 850"/>
                <a:gd name="T5" fmla="*/ 261 h 2609"/>
                <a:gd name="T6" fmla="*/ 736 w 850"/>
                <a:gd name="T7" fmla="*/ 382 h 2609"/>
                <a:gd name="T8" fmla="*/ 711 w 850"/>
                <a:gd name="T9" fmla="*/ 436 h 2609"/>
                <a:gd name="T10" fmla="*/ 693 w 850"/>
                <a:gd name="T11" fmla="*/ 634 h 2609"/>
                <a:gd name="T12" fmla="*/ 672 w 850"/>
                <a:gd name="T13" fmla="*/ 715 h 2609"/>
                <a:gd name="T14" fmla="*/ 679 w 850"/>
                <a:gd name="T15" fmla="*/ 931 h 2609"/>
                <a:gd name="T16" fmla="*/ 647 w 850"/>
                <a:gd name="T17" fmla="*/ 1066 h 2609"/>
                <a:gd name="T18" fmla="*/ 568 w 850"/>
                <a:gd name="T19" fmla="*/ 1214 h 2609"/>
                <a:gd name="T20" fmla="*/ 379 w 850"/>
                <a:gd name="T21" fmla="*/ 1606 h 2609"/>
                <a:gd name="T22" fmla="*/ 282 w 850"/>
                <a:gd name="T23" fmla="*/ 1745 h 2609"/>
                <a:gd name="T24" fmla="*/ 161 w 850"/>
                <a:gd name="T25" fmla="*/ 1885 h 2609"/>
                <a:gd name="T26" fmla="*/ 97 w 850"/>
                <a:gd name="T27" fmla="*/ 1957 h 2609"/>
                <a:gd name="T28" fmla="*/ 43 w 850"/>
                <a:gd name="T29" fmla="*/ 2038 h 2609"/>
                <a:gd name="T30" fmla="*/ 58 w 850"/>
                <a:gd name="T31" fmla="*/ 2110 h 2609"/>
                <a:gd name="T32" fmla="*/ 165 w 850"/>
                <a:gd name="T33" fmla="*/ 2357 h 2609"/>
                <a:gd name="T34" fmla="*/ 257 w 850"/>
                <a:gd name="T35" fmla="*/ 2483 h 2609"/>
                <a:gd name="T36" fmla="*/ 343 w 850"/>
                <a:gd name="T37" fmla="*/ 2573 h 2609"/>
                <a:gd name="T38" fmla="*/ 336 w 850"/>
                <a:gd name="T39" fmla="*/ 2609 h 2609"/>
                <a:gd name="T40" fmla="*/ 200 w 850"/>
                <a:gd name="T41" fmla="*/ 2456 h 2609"/>
                <a:gd name="T42" fmla="*/ 79 w 850"/>
                <a:gd name="T43" fmla="*/ 2249 h 2609"/>
                <a:gd name="T44" fmla="*/ 18 w 850"/>
                <a:gd name="T45" fmla="*/ 2083 h 2609"/>
                <a:gd name="T46" fmla="*/ 0 w 850"/>
                <a:gd name="T47" fmla="*/ 2024 h 2609"/>
                <a:gd name="T48" fmla="*/ 250 w 850"/>
                <a:gd name="T49" fmla="*/ 1732 h 2609"/>
                <a:gd name="T50" fmla="*/ 390 w 850"/>
                <a:gd name="T51" fmla="*/ 1520 h 2609"/>
                <a:gd name="T52" fmla="*/ 554 w 850"/>
                <a:gd name="T53" fmla="*/ 1205 h 2609"/>
                <a:gd name="T54" fmla="*/ 629 w 850"/>
                <a:gd name="T55" fmla="*/ 1039 h 2609"/>
                <a:gd name="T56" fmla="*/ 650 w 850"/>
                <a:gd name="T57" fmla="*/ 926 h 2609"/>
                <a:gd name="T58" fmla="*/ 650 w 850"/>
                <a:gd name="T59" fmla="*/ 719 h 2609"/>
                <a:gd name="T60" fmla="*/ 682 w 850"/>
                <a:gd name="T61" fmla="*/ 593 h 2609"/>
                <a:gd name="T62" fmla="*/ 693 w 850"/>
                <a:gd name="T63" fmla="*/ 427 h 2609"/>
                <a:gd name="T64" fmla="*/ 764 w 850"/>
                <a:gd name="T65" fmla="*/ 238 h 2609"/>
                <a:gd name="T66" fmla="*/ 850 w 850"/>
                <a:gd name="T67" fmla="*/ 0 h 2609"/>
                <a:gd name="T68" fmla="*/ 850 w 850"/>
                <a:gd name="T69" fmla="*/ 58 h 2609"/>
                <a:gd name="T70" fmla="*/ 850 w 850"/>
                <a:gd name="T71" fmla="*/ 58 h 26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50" h="2609">
                  <a:moveTo>
                    <a:pt x="850" y="58"/>
                  </a:moveTo>
                  <a:lnTo>
                    <a:pt x="825" y="103"/>
                  </a:lnTo>
                  <a:lnTo>
                    <a:pt x="775" y="261"/>
                  </a:lnTo>
                  <a:lnTo>
                    <a:pt x="736" y="382"/>
                  </a:lnTo>
                  <a:lnTo>
                    <a:pt x="711" y="436"/>
                  </a:lnTo>
                  <a:lnTo>
                    <a:pt x="693" y="634"/>
                  </a:lnTo>
                  <a:lnTo>
                    <a:pt x="672" y="715"/>
                  </a:lnTo>
                  <a:lnTo>
                    <a:pt x="679" y="931"/>
                  </a:lnTo>
                  <a:lnTo>
                    <a:pt x="647" y="1066"/>
                  </a:lnTo>
                  <a:lnTo>
                    <a:pt x="568" y="1214"/>
                  </a:lnTo>
                  <a:lnTo>
                    <a:pt x="379" y="1606"/>
                  </a:lnTo>
                  <a:lnTo>
                    <a:pt x="282" y="1745"/>
                  </a:lnTo>
                  <a:lnTo>
                    <a:pt x="161" y="1885"/>
                  </a:lnTo>
                  <a:lnTo>
                    <a:pt x="97" y="1957"/>
                  </a:lnTo>
                  <a:lnTo>
                    <a:pt x="43" y="2038"/>
                  </a:lnTo>
                  <a:lnTo>
                    <a:pt x="58" y="2110"/>
                  </a:lnTo>
                  <a:lnTo>
                    <a:pt x="165" y="2357"/>
                  </a:lnTo>
                  <a:lnTo>
                    <a:pt x="257" y="2483"/>
                  </a:lnTo>
                  <a:lnTo>
                    <a:pt x="343" y="2573"/>
                  </a:lnTo>
                  <a:lnTo>
                    <a:pt x="336" y="2609"/>
                  </a:lnTo>
                  <a:lnTo>
                    <a:pt x="200" y="2456"/>
                  </a:lnTo>
                  <a:lnTo>
                    <a:pt x="79" y="2249"/>
                  </a:lnTo>
                  <a:lnTo>
                    <a:pt x="18" y="2083"/>
                  </a:lnTo>
                  <a:lnTo>
                    <a:pt x="0" y="2024"/>
                  </a:lnTo>
                  <a:lnTo>
                    <a:pt x="250" y="1732"/>
                  </a:lnTo>
                  <a:lnTo>
                    <a:pt x="390" y="1520"/>
                  </a:lnTo>
                  <a:lnTo>
                    <a:pt x="554" y="1205"/>
                  </a:lnTo>
                  <a:lnTo>
                    <a:pt x="629" y="1039"/>
                  </a:lnTo>
                  <a:lnTo>
                    <a:pt x="650" y="926"/>
                  </a:lnTo>
                  <a:lnTo>
                    <a:pt x="650" y="719"/>
                  </a:lnTo>
                  <a:lnTo>
                    <a:pt x="682" y="593"/>
                  </a:lnTo>
                  <a:lnTo>
                    <a:pt x="693" y="427"/>
                  </a:lnTo>
                  <a:lnTo>
                    <a:pt x="764" y="238"/>
                  </a:lnTo>
                  <a:lnTo>
                    <a:pt x="850" y="0"/>
                  </a:lnTo>
                  <a:lnTo>
                    <a:pt x="85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7" name="Freeform 59">
              <a:extLst>
                <a:ext uri="{FF2B5EF4-FFF2-40B4-BE49-F238E27FC236}">
                  <a16:creationId xmlns:a16="http://schemas.microsoft.com/office/drawing/2014/main" id="{E4336843-4066-775E-713A-3C7AB395A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672"/>
              <a:ext cx="43" cy="198"/>
            </a:xfrm>
            <a:custGeom>
              <a:avLst/>
              <a:gdLst>
                <a:gd name="T0" fmla="*/ 25 w 43"/>
                <a:gd name="T1" fmla="*/ 50 h 198"/>
                <a:gd name="T2" fmla="*/ 18 w 43"/>
                <a:gd name="T3" fmla="*/ 86 h 198"/>
                <a:gd name="T4" fmla="*/ 18 w 43"/>
                <a:gd name="T5" fmla="*/ 167 h 198"/>
                <a:gd name="T6" fmla="*/ 14 w 43"/>
                <a:gd name="T7" fmla="*/ 198 h 198"/>
                <a:gd name="T8" fmla="*/ 0 w 43"/>
                <a:gd name="T9" fmla="*/ 122 h 198"/>
                <a:gd name="T10" fmla="*/ 7 w 43"/>
                <a:gd name="T11" fmla="*/ 54 h 198"/>
                <a:gd name="T12" fmla="*/ 43 w 43"/>
                <a:gd name="T13" fmla="*/ 0 h 198"/>
                <a:gd name="T14" fmla="*/ 25 w 43"/>
                <a:gd name="T15" fmla="*/ 50 h 198"/>
                <a:gd name="T16" fmla="*/ 25 w 43"/>
                <a:gd name="T17" fmla="*/ 50 h 1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198">
                  <a:moveTo>
                    <a:pt x="25" y="50"/>
                  </a:moveTo>
                  <a:lnTo>
                    <a:pt x="18" y="86"/>
                  </a:lnTo>
                  <a:lnTo>
                    <a:pt x="18" y="167"/>
                  </a:lnTo>
                  <a:lnTo>
                    <a:pt x="14" y="198"/>
                  </a:lnTo>
                  <a:lnTo>
                    <a:pt x="0" y="122"/>
                  </a:lnTo>
                  <a:lnTo>
                    <a:pt x="7" y="54"/>
                  </a:lnTo>
                  <a:lnTo>
                    <a:pt x="43" y="0"/>
                  </a:lnTo>
                  <a:lnTo>
                    <a:pt x="25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8" name="Freeform 60">
              <a:extLst>
                <a:ext uri="{FF2B5EF4-FFF2-40B4-BE49-F238E27FC236}">
                  <a16:creationId xmlns:a16="http://schemas.microsoft.com/office/drawing/2014/main" id="{D92AAE56-CFD7-6EDA-C658-0C853F05A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185"/>
              <a:ext cx="664" cy="1260"/>
            </a:xfrm>
            <a:custGeom>
              <a:avLst/>
              <a:gdLst>
                <a:gd name="T0" fmla="*/ 664 w 664"/>
                <a:gd name="T1" fmla="*/ 22 h 1260"/>
                <a:gd name="T2" fmla="*/ 521 w 664"/>
                <a:gd name="T3" fmla="*/ 31 h 1260"/>
                <a:gd name="T4" fmla="*/ 282 w 664"/>
                <a:gd name="T5" fmla="*/ 112 h 1260"/>
                <a:gd name="T6" fmla="*/ 200 w 664"/>
                <a:gd name="T7" fmla="*/ 121 h 1260"/>
                <a:gd name="T8" fmla="*/ 172 w 664"/>
                <a:gd name="T9" fmla="*/ 265 h 1260"/>
                <a:gd name="T10" fmla="*/ 218 w 664"/>
                <a:gd name="T11" fmla="*/ 418 h 1260"/>
                <a:gd name="T12" fmla="*/ 218 w 664"/>
                <a:gd name="T13" fmla="*/ 252 h 1260"/>
                <a:gd name="T14" fmla="*/ 254 w 664"/>
                <a:gd name="T15" fmla="*/ 490 h 1260"/>
                <a:gd name="T16" fmla="*/ 336 w 664"/>
                <a:gd name="T17" fmla="*/ 643 h 1260"/>
                <a:gd name="T18" fmla="*/ 414 w 664"/>
                <a:gd name="T19" fmla="*/ 724 h 1260"/>
                <a:gd name="T20" fmla="*/ 396 w 664"/>
                <a:gd name="T21" fmla="*/ 747 h 1260"/>
                <a:gd name="T22" fmla="*/ 271 w 664"/>
                <a:gd name="T23" fmla="*/ 580 h 1260"/>
                <a:gd name="T24" fmla="*/ 182 w 664"/>
                <a:gd name="T25" fmla="*/ 418 h 1260"/>
                <a:gd name="T26" fmla="*/ 164 w 664"/>
                <a:gd name="T27" fmla="*/ 648 h 1260"/>
                <a:gd name="T28" fmla="*/ 143 w 664"/>
                <a:gd name="T29" fmla="*/ 688 h 1260"/>
                <a:gd name="T30" fmla="*/ 243 w 664"/>
                <a:gd name="T31" fmla="*/ 702 h 1260"/>
                <a:gd name="T32" fmla="*/ 150 w 664"/>
                <a:gd name="T33" fmla="*/ 747 h 1260"/>
                <a:gd name="T34" fmla="*/ 129 w 664"/>
                <a:gd name="T35" fmla="*/ 801 h 1260"/>
                <a:gd name="T36" fmla="*/ 139 w 664"/>
                <a:gd name="T37" fmla="*/ 823 h 1260"/>
                <a:gd name="T38" fmla="*/ 100 w 664"/>
                <a:gd name="T39" fmla="*/ 918 h 1260"/>
                <a:gd name="T40" fmla="*/ 139 w 664"/>
                <a:gd name="T41" fmla="*/ 981 h 1260"/>
                <a:gd name="T42" fmla="*/ 86 w 664"/>
                <a:gd name="T43" fmla="*/ 1017 h 1260"/>
                <a:gd name="T44" fmla="*/ 36 w 664"/>
                <a:gd name="T45" fmla="*/ 1228 h 1260"/>
                <a:gd name="T46" fmla="*/ 0 w 664"/>
                <a:gd name="T47" fmla="*/ 1260 h 1260"/>
                <a:gd name="T48" fmla="*/ 50 w 664"/>
                <a:gd name="T49" fmla="*/ 1026 h 1260"/>
                <a:gd name="T50" fmla="*/ 93 w 664"/>
                <a:gd name="T51" fmla="*/ 954 h 1260"/>
                <a:gd name="T52" fmla="*/ 64 w 664"/>
                <a:gd name="T53" fmla="*/ 904 h 1260"/>
                <a:gd name="T54" fmla="*/ 107 w 664"/>
                <a:gd name="T55" fmla="*/ 810 h 1260"/>
                <a:gd name="T56" fmla="*/ 100 w 664"/>
                <a:gd name="T57" fmla="*/ 747 h 1260"/>
                <a:gd name="T58" fmla="*/ 114 w 664"/>
                <a:gd name="T59" fmla="*/ 706 h 1260"/>
                <a:gd name="T60" fmla="*/ 107 w 664"/>
                <a:gd name="T61" fmla="*/ 657 h 1260"/>
                <a:gd name="T62" fmla="*/ 143 w 664"/>
                <a:gd name="T63" fmla="*/ 612 h 1260"/>
                <a:gd name="T64" fmla="*/ 150 w 664"/>
                <a:gd name="T65" fmla="*/ 364 h 1260"/>
                <a:gd name="T66" fmla="*/ 139 w 664"/>
                <a:gd name="T67" fmla="*/ 265 h 1260"/>
                <a:gd name="T68" fmla="*/ 172 w 664"/>
                <a:gd name="T69" fmla="*/ 121 h 1260"/>
                <a:gd name="T70" fmla="*/ 200 w 664"/>
                <a:gd name="T71" fmla="*/ 90 h 1260"/>
                <a:gd name="T72" fmla="*/ 271 w 664"/>
                <a:gd name="T73" fmla="*/ 85 h 1260"/>
                <a:gd name="T74" fmla="*/ 529 w 664"/>
                <a:gd name="T75" fmla="*/ 0 h 1260"/>
                <a:gd name="T76" fmla="*/ 664 w 664"/>
                <a:gd name="T77" fmla="*/ 0 h 1260"/>
                <a:gd name="T78" fmla="*/ 664 w 664"/>
                <a:gd name="T79" fmla="*/ 22 h 1260"/>
                <a:gd name="T80" fmla="*/ 664 w 664"/>
                <a:gd name="T81" fmla="*/ 22 h 12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4" h="1260">
                  <a:moveTo>
                    <a:pt x="664" y="22"/>
                  </a:moveTo>
                  <a:lnTo>
                    <a:pt x="521" y="31"/>
                  </a:lnTo>
                  <a:lnTo>
                    <a:pt x="282" y="112"/>
                  </a:lnTo>
                  <a:lnTo>
                    <a:pt x="200" y="121"/>
                  </a:lnTo>
                  <a:lnTo>
                    <a:pt x="172" y="265"/>
                  </a:lnTo>
                  <a:lnTo>
                    <a:pt x="218" y="418"/>
                  </a:lnTo>
                  <a:lnTo>
                    <a:pt x="218" y="252"/>
                  </a:lnTo>
                  <a:lnTo>
                    <a:pt x="254" y="490"/>
                  </a:lnTo>
                  <a:lnTo>
                    <a:pt x="336" y="643"/>
                  </a:lnTo>
                  <a:lnTo>
                    <a:pt x="414" y="724"/>
                  </a:lnTo>
                  <a:lnTo>
                    <a:pt x="396" y="747"/>
                  </a:lnTo>
                  <a:lnTo>
                    <a:pt x="271" y="580"/>
                  </a:lnTo>
                  <a:lnTo>
                    <a:pt x="182" y="418"/>
                  </a:lnTo>
                  <a:lnTo>
                    <a:pt x="164" y="648"/>
                  </a:lnTo>
                  <a:lnTo>
                    <a:pt x="143" y="688"/>
                  </a:lnTo>
                  <a:lnTo>
                    <a:pt x="243" y="702"/>
                  </a:lnTo>
                  <a:lnTo>
                    <a:pt x="150" y="747"/>
                  </a:lnTo>
                  <a:lnTo>
                    <a:pt x="129" y="801"/>
                  </a:lnTo>
                  <a:lnTo>
                    <a:pt x="139" y="823"/>
                  </a:lnTo>
                  <a:lnTo>
                    <a:pt x="100" y="918"/>
                  </a:lnTo>
                  <a:lnTo>
                    <a:pt x="139" y="981"/>
                  </a:lnTo>
                  <a:lnTo>
                    <a:pt x="86" y="1017"/>
                  </a:lnTo>
                  <a:lnTo>
                    <a:pt x="36" y="1228"/>
                  </a:lnTo>
                  <a:lnTo>
                    <a:pt x="0" y="1260"/>
                  </a:lnTo>
                  <a:lnTo>
                    <a:pt x="50" y="1026"/>
                  </a:lnTo>
                  <a:lnTo>
                    <a:pt x="93" y="954"/>
                  </a:lnTo>
                  <a:lnTo>
                    <a:pt x="64" y="904"/>
                  </a:lnTo>
                  <a:lnTo>
                    <a:pt x="107" y="810"/>
                  </a:lnTo>
                  <a:lnTo>
                    <a:pt x="100" y="747"/>
                  </a:lnTo>
                  <a:lnTo>
                    <a:pt x="114" y="706"/>
                  </a:lnTo>
                  <a:lnTo>
                    <a:pt x="107" y="657"/>
                  </a:lnTo>
                  <a:lnTo>
                    <a:pt x="143" y="612"/>
                  </a:lnTo>
                  <a:lnTo>
                    <a:pt x="150" y="364"/>
                  </a:lnTo>
                  <a:lnTo>
                    <a:pt x="139" y="265"/>
                  </a:lnTo>
                  <a:lnTo>
                    <a:pt x="172" y="121"/>
                  </a:lnTo>
                  <a:lnTo>
                    <a:pt x="200" y="90"/>
                  </a:lnTo>
                  <a:lnTo>
                    <a:pt x="271" y="85"/>
                  </a:lnTo>
                  <a:lnTo>
                    <a:pt x="529" y="0"/>
                  </a:lnTo>
                  <a:lnTo>
                    <a:pt x="664" y="0"/>
                  </a:lnTo>
                  <a:lnTo>
                    <a:pt x="66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19" name="Freeform 61">
              <a:extLst>
                <a:ext uri="{FF2B5EF4-FFF2-40B4-BE49-F238E27FC236}">
                  <a16:creationId xmlns:a16="http://schemas.microsoft.com/office/drawing/2014/main" id="{62D5E005-62F8-E9AB-C4AB-FA4598207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3094"/>
              <a:ext cx="560" cy="940"/>
            </a:xfrm>
            <a:custGeom>
              <a:avLst/>
              <a:gdLst>
                <a:gd name="T0" fmla="*/ 36 w 560"/>
                <a:gd name="T1" fmla="*/ 13 h 940"/>
                <a:gd name="T2" fmla="*/ 178 w 560"/>
                <a:gd name="T3" fmla="*/ 18 h 940"/>
                <a:gd name="T4" fmla="*/ 278 w 560"/>
                <a:gd name="T5" fmla="*/ 0 h 940"/>
                <a:gd name="T6" fmla="*/ 271 w 560"/>
                <a:gd name="T7" fmla="*/ 63 h 940"/>
                <a:gd name="T8" fmla="*/ 211 w 560"/>
                <a:gd name="T9" fmla="*/ 229 h 940"/>
                <a:gd name="T10" fmla="*/ 314 w 560"/>
                <a:gd name="T11" fmla="*/ 328 h 940"/>
                <a:gd name="T12" fmla="*/ 457 w 560"/>
                <a:gd name="T13" fmla="*/ 508 h 940"/>
                <a:gd name="T14" fmla="*/ 521 w 560"/>
                <a:gd name="T15" fmla="*/ 630 h 940"/>
                <a:gd name="T16" fmla="*/ 543 w 560"/>
                <a:gd name="T17" fmla="*/ 720 h 940"/>
                <a:gd name="T18" fmla="*/ 560 w 560"/>
                <a:gd name="T19" fmla="*/ 922 h 940"/>
                <a:gd name="T20" fmla="*/ 539 w 560"/>
                <a:gd name="T21" fmla="*/ 940 h 940"/>
                <a:gd name="T22" fmla="*/ 532 w 560"/>
                <a:gd name="T23" fmla="*/ 742 h 940"/>
                <a:gd name="T24" fmla="*/ 453 w 560"/>
                <a:gd name="T25" fmla="*/ 576 h 940"/>
                <a:gd name="T26" fmla="*/ 364 w 560"/>
                <a:gd name="T27" fmla="*/ 432 h 940"/>
                <a:gd name="T28" fmla="*/ 200 w 560"/>
                <a:gd name="T29" fmla="*/ 243 h 940"/>
                <a:gd name="T30" fmla="*/ 207 w 560"/>
                <a:gd name="T31" fmla="*/ 171 h 940"/>
                <a:gd name="T32" fmla="*/ 246 w 560"/>
                <a:gd name="T33" fmla="*/ 45 h 940"/>
                <a:gd name="T34" fmla="*/ 0 w 560"/>
                <a:gd name="T35" fmla="*/ 45 h 940"/>
                <a:gd name="T36" fmla="*/ 18 w 560"/>
                <a:gd name="T37" fmla="*/ 0 h 940"/>
                <a:gd name="T38" fmla="*/ 36 w 560"/>
                <a:gd name="T39" fmla="*/ 13 h 940"/>
                <a:gd name="T40" fmla="*/ 36 w 560"/>
                <a:gd name="T41" fmla="*/ 13 h 9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60" h="940">
                  <a:moveTo>
                    <a:pt x="36" y="13"/>
                  </a:moveTo>
                  <a:lnTo>
                    <a:pt x="178" y="18"/>
                  </a:lnTo>
                  <a:lnTo>
                    <a:pt x="278" y="0"/>
                  </a:lnTo>
                  <a:lnTo>
                    <a:pt x="271" y="63"/>
                  </a:lnTo>
                  <a:lnTo>
                    <a:pt x="211" y="229"/>
                  </a:lnTo>
                  <a:lnTo>
                    <a:pt x="314" y="328"/>
                  </a:lnTo>
                  <a:lnTo>
                    <a:pt x="457" y="508"/>
                  </a:lnTo>
                  <a:lnTo>
                    <a:pt x="521" y="630"/>
                  </a:lnTo>
                  <a:lnTo>
                    <a:pt x="543" y="720"/>
                  </a:lnTo>
                  <a:lnTo>
                    <a:pt x="560" y="922"/>
                  </a:lnTo>
                  <a:lnTo>
                    <a:pt x="539" y="940"/>
                  </a:lnTo>
                  <a:lnTo>
                    <a:pt x="532" y="742"/>
                  </a:lnTo>
                  <a:lnTo>
                    <a:pt x="453" y="576"/>
                  </a:lnTo>
                  <a:lnTo>
                    <a:pt x="364" y="432"/>
                  </a:lnTo>
                  <a:lnTo>
                    <a:pt x="200" y="243"/>
                  </a:lnTo>
                  <a:lnTo>
                    <a:pt x="207" y="171"/>
                  </a:lnTo>
                  <a:lnTo>
                    <a:pt x="246" y="45"/>
                  </a:lnTo>
                  <a:lnTo>
                    <a:pt x="0" y="45"/>
                  </a:lnTo>
                  <a:lnTo>
                    <a:pt x="18" y="0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0" name="Freeform 62">
              <a:extLst>
                <a:ext uri="{FF2B5EF4-FFF2-40B4-BE49-F238E27FC236}">
                  <a16:creationId xmlns:a16="http://schemas.microsoft.com/office/drawing/2014/main" id="{B8B02577-4AAF-B1E5-212F-EC9089ECA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3229"/>
              <a:ext cx="257" cy="549"/>
            </a:xfrm>
            <a:custGeom>
              <a:avLst/>
              <a:gdLst>
                <a:gd name="T0" fmla="*/ 0 w 257"/>
                <a:gd name="T1" fmla="*/ 117 h 549"/>
                <a:gd name="T2" fmla="*/ 40 w 257"/>
                <a:gd name="T3" fmla="*/ 310 h 549"/>
                <a:gd name="T4" fmla="*/ 54 w 257"/>
                <a:gd name="T5" fmla="*/ 549 h 549"/>
                <a:gd name="T6" fmla="*/ 68 w 257"/>
                <a:gd name="T7" fmla="*/ 292 h 549"/>
                <a:gd name="T8" fmla="*/ 207 w 257"/>
                <a:gd name="T9" fmla="*/ 126 h 549"/>
                <a:gd name="T10" fmla="*/ 257 w 257"/>
                <a:gd name="T11" fmla="*/ 0 h 549"/>
                <a:gd name="T12" fmla="*/ 154 w 257"/>
                <a:gd name="T13" fmla="*/ 153 h 549"/>
                <a:gd name="T14" fmla="*/ 54 w 257"/>
                <a:gd name="T15" fmla="*/ 252 h 549"/>
                <a:gd name="T16" fmla="*/ 0 w 257"/>
                <a:gd name="T17" fmla="*/ 54 h 549"/>
                <a:gd name="T18" fmla="*/ 0 w 257"/>
                <a:gd name="T19" fmla="*/ 117 h 549"/>
                <a:gd name="T20" fmla="*/ 0 w 257"/>
                <a:gd name="T21" fmla="*/ 117 h 5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7" h="549">
                  <a:moveTo>
                    <a:pt x="0" y="117"/>
                  </a:moveTo>
                  <a:lnTo>
                    <a:pt x="40" y="310"/>
                  </a:lnTo>
                  <a:lnTo>
                    <a:pt x="54" y="549"/>
                  </a:lnTo>
                  <a:lnTo>
                    <a:pt x="68" y="292"/>
                  </a:lnTo>
                  <a:lnTo>
                    <a:pt x="207" y="126"/>
                  </a:lnTo>
                  <a:lnTo>
                    <a:pt x="257" y="0"/>
                  </a:lnTo>
                  <a:lnTo>
                    <a:pt x="154" y="153"/>
                  </a:lnTo>
                  <a:lnTo>
                    <a:pt x="54" y="252"/>
                  </a:lnTo>
                  <a:lnTo>
                    <a:pt x="0" y="54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1" name="Freeform 63">
              <a:extLst>
                <a:ext uri="{FF2B5EF4-FFF2-40B4-BE49-F238E27FC236}">
                  <a16:creationId xmlns:a16="http://schemas.microsoft.com/office/drawing/2014/main" id="{4347EF10-9908-F43E-DB8C-2AD3616F9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3058"/>
              <a:ext cx="215" cy="180"/>
            </a:xfrm>
            <a:custGeom>
              <a:avLst/>
              <a:gdLst>
                <a:gd name="T0" fmla="*/ 0 w 215"/>
                <a:gd name="T1" fmla="*/ 0 h 180"/>
                <a:gd name="T2" fmla="*/ 104 w 215"/>
                <a:gd name="T3" fmla="*/ 180 h 180"/>
                <a:gd name="T4" fmla="*/ 75 w 215"/>
                <a:gd name="T5" fmla="*/ 85 h 180"/>
                <a:gd name="T6" fmla="*/ 215 w 215"/>
                <a:gd name="T7" fmla="*/ 153 h 180"/>
                <a:gd name="T8" fmla="*/ 68 w 215"/>
                <a:gd name="T9" fmla="*/ 36 h 180"/>
                <a:gd name="T10" fmla="*/ 0 w 215"/>
                <a:gd name="T11" fmla="*/ 0 h 180"/>
                <a:gd name="T12" fmla="*/ 0 w 215"/>
                <a:gd name="T13" fmla="*/ 0 h 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" h="180">
                  <a:moveTo>
                    <a:pt x="0" y="0"/>
                  </a:moveTo>
                  <a:lnTo>
                    <a:pt x="104" y="180"/>
                  </a:lnTo>
                  <a:lnTo>
                    <a:pt x="75" y="85"/>
                  </a:lnTo>
                  <a:lnTo>
                    <a:pt x="215" y="153"/>
                  </a:lnTo>
                  <a:lnTo>
                    <a:pt x="6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2" name="Freeform 64">
              <a:extLst>
                <a:ext uri="{FF2B5EF4-FFF2-40B4-BE49-F238E27FC236}">
                  <a16:creationId xmlns:a16="http://schemas.microsoft.com/office/drawing/2014/main" id="{6BD8E1BF-4790-D902-0C73-92451040C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675"/>
              <a:ext cx="46" cy="563"/>
            </a:xfrm>
            <a:custGeom>
              <a:avLst/>
              <a:gdLst>
                <a:gd name="T0" fmla="*/ 25 w 46"/>
                <a:gd name="T1" fmla="*/ 518 h 563"/>
                <a:gd name="T2" fmla="*/ 10 w 46"/>
                <a:gd name="T3" fmla="*/ 266 h 563"/>
                <a:gd name="T4" fmla="*/ 0 w 46"/>
                <a:gd name="T5" fmla="*/ 0 h 563"/>
                <a:gd name="T6" fmla="*/ 14 w 46"/>
                <a:gd name="T7" fmla="*/ 59 h 563"/>
                <a:gd name="T8" fmla="*/ 42 w 46"/>
                <a:gd name="T9" fmla="*/ 401 h 563"/>
                <a:gd name="T10" fmla="*/ 46 w 46"/>
                <a:gd name="T11" fmla="*/ 563 h 563"/>
                <a:gd name="T12" fmla="*/ 25 w 46"/>
                <a:gd name="T13" fmla="*/ 518 h 563"/>
                <a:gd name="T14" fmla="*/ 25 w 46"/>
                <a:gd name="T15" fmla="*/ 518 h 5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" h="563">
                  <a:moveTo>
                    <a:pt x="25" y="518"/>
                  </a:moveTo>
                  <a:lnTo>
                    <a:pt x="10" y="266"/>
                  </a:lnTo>
                  <a:lnTo>
                    <a:pt x="0" y="0"/>
                  </a:lnTo>
                  <a:lnTo>
                    <a:pt x="14" y="59"/>
                  </a:lnTo>
                  <a:lnTo>
                    <a:pt x="42" y="401"/>
                  </a:lnTo>
                  <a:lnTo>
                    <a:pt x="46" y="563"/>
                  </a:lnTo>
                  <a:lnTo>
                    <a:pt x="25" y="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3" name="Freeform 65">
              <a:extLst>
                <a:ext uri="{FF2B5EF4-FFF2-40B4-BE49-F238E27FC236}">
                  <a16:creationId xmlns:a16="http://schemas.microsoft.com/office/drawing/2014/main" id="{F9C3D329-94C9-EA6C-C7AD-538D8A7F2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468"/>
              <a:ext cx="143" cy="387"/>
            </a:xfrm>
            <a:custGeom>
              <a:avLst/>
              <a:gdLst>
                <a:gd name="T0" fmla="*/ 136 w 143"/>
                <a:gd name="T1" fmla="*/ 36 h 387"/>
                <a:gd name="T2" fmla="*/ 65 w 143"/>
                <a:gd name="T3" fmla="*/ 221 h 387"/>
                <a:gd name="T4" fmla="*/ 0 w 143"/>
                <a:gd name="T5" fmla="*/ 387 h 387"/>
                <a:gd name="T6" fmla="*/ 0 w 143"/>
                <a:gd name="T7" fmla="*/ 315 h 387"/>
                <a:gd name="T8" fmla="*/ 79 w 143"/>
                <a:gd name="T9" fmla="*/ 140 h 387"/>
                <a:gd name="T10" fmla="*/ 143 w 143"/>
                <a:gd name="T11" fmla="*/ 0 h 387"/>
                <a:gd name="T12" fmla="*/ 136 w 143"/>
                <a:gd name="T13" fmla="*/ 36 h 387"/>
                <a:gd name="T14" fmla="*/ 136 w 143"/>
                <a:gd name="T15" fmla="*/ 36 h 3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" h="387">
                  <a:moveTo>
                    <a:pt x="136" y="36"/>
                  </a:moveTo>
                  <a:lnTo>
                    <a:pt x="65" y="221"/>
                  </a:lnTo>
                  <a:lnTo>
                    <a:pt x="0" y="387"/>
                  </a:lnTo>
                  <a:lnTo>
                    <a:pt x="0" y="315"/>
                  </a:lnTo>
                  <a:lnTo>
                    <a:pt x="79" y="140"/>
                  </a:lnTo>
                  <a:lnTo>
                    <a:pt x="143" y="0"/>
                  </a:lnTo>
                  <a:lnTo>
                    <a:pt x="13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4" name="Freeform 66">
              <a:extLst>
                <a:ext uri="{FF2B5EF4-FFF2-40B4-BE49-F238E27FC236}">
                  <a16:creationId xmlns:a16="http://schemas.microsoft.com/office/drawing/2014/main" id="{9AE6D4BA-0EAC-46A3-A296-2DBAEF2E0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3512"/>
              <a:ext cx="189" cy="567"/>
            </a:xfrm>
            <a:custGeom>
              <a:avLst/>
              <a:gdLst>
                <a:gd name="T0" fmla="*/ 71 w 189"/>
                <a:gd name="T1" fmla="*/ 0 h 567"/>
                <a:gd name="T2" fmla="*/ 46 w 189"/>
                <a:gd name="T3" fmla="*/ 342 h 567"/>
                <a:gd name="T4" fmla="*/ 0 w 189"/>
                <a:gd name="T5" fmla="*/ 567 h 567"/>
                <a:gd name="T6" fmla="*/ 75 w 189"/>
                <a:gd name="T7" fmla="*/ 563 h 567"/>
                <a:gd name="T8" fmla="*/ 135 w 189"/>
                <a:gd name="T9" fmla="*/ 387 h 567"/>
                <a:gd name="T10" fmla="*/ 157 w 189"/>
                <a:gd name="T11" fmla="*/ 567 h 567"/>
                <a:gd name="T12" fmla="*/ 178 w 189"/>
                <a:gd name="T13" fmla="*/ 558 h 567"/>
                <a:gd name="T14" fmla="*/ 189 w 189"/>
                <a:gd name="T15" fmla="*/ 383 h 567"/>
                <a:gd name="T16" fmla="*/ 117 w 189"/>
                <a:gd name="T17" fmla="*/ 126 h 567"/>
                <a:gd name="T18" fmla="*/ 71 w 189"/>
                <a:gd name="T19" fmla="*/ 0 h 567"/>
                <a:gd name="T20" fmla="*/ 71 w 189"/>
                <a:gd name="T21" fmla="*/ 0 h 5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9" h="567">
                  <a:moveTo>
                    <a:pt x="71" y="0"/>
                  </a:moveTo>
                  <a:lnTo>
                    <a:pt x="46" y="342"/>
                  </a:lnTo>
                  <a:lnTo>
                    <a:pt x="0" y="567"/>
                  </a:lnTo>
                  <a:lnTo>
                    <a:pt x="75" y="563"/>
                  </a:lnTo>
                  <a:lnTo>
                    <a:pt x="135" y="387"/>
                  </a:lnTo>
                  <a:lnTo>
                    <a:pt x="157" y="567"/>
                  </a:lnTo>
                  <a:lnTo>
                    <a:pt x="178" y="558"/>
                  </a:lnTo>
                  <a:lnTo>
                    <a:pt x="189" y="383"/>
                  </a:lnTo>
                  <a:lnTo>
                    <a:pt x="117" y="12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5" name="Freeform 67">
              <a:extLst>
                <a:ext uri="{FF2B5EF4-FFF2-40B4-BE49-F238E27FC236}">
                  <a16:creationId xmlns:a16="http://schemas.microsoft.com/office/drawing/2014/main" id="{ED9DA645-76AC-AFC4-62C9-CF403D6F8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" y="3193"/>
              <a:ext cx="190" cy="846"/>
            </a:xfrm>
            <a:custGeom>
              <a:avLst/>
              <a:gdLst>
                <a:gd name="T0" fmla="*/ 161 w 190"/>
                <a:gd name="T1" fmla="*/ 0 h 846"/>
                <a:gd name="T2" fmla="*/ 154 w 190"/>
                <a:gd name="T3" fmla="*/ 144 h 846"/>
                <a:gd name="T4" fmla="*/ 168 w 190"/>
                <a:gd name="T5" fmla="*/ 351 h 846"/>
                <a:gd name="T6" fmla="*/ 136 w 190"/>
                <a:gd name="T7" fmla="*/ 589 h 846"/>
                <a:gd name="T8" fmla="*/ 0 w 190"/>
                <a:gd name="T9" fmla="*/ 846 h 846"/>
                <a:gd name="T10" fmla="*/ 54 w 190"/>
                <a:gd name="T11" fmla="*/ 846 h 846"/>
                <a:gd name="T12" fmla="*/ 107 w 190"/>
                <a:gd name="T13" fmla="*/ 756 h 846"/>
                <a:gd name="T14" fmla="*/ 179 w 190"/>
                <a:gd name="T15" fmla="*/ 585 h 846"/>
                <a:gd name="T16" fmla="*/ 190 w 190"/>
                <a:gd name="T17" fmla="*/ 306 h 846"/>
                <a:gd name="T18" fmla="*/ 161 w 190"/>
                <a:gd name="T19" fmla="*/ 0 h 846"/>
                <a:gd name="T20" fmla="*/ 161 w 190"/>
                <a:gd name="T21" fmla="*/ 0 h 8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0" h="846">
                  <a:moveTo>
                    <a:pt x="161" y="0"/>
                  </a:moveTo>
                  <a:lnTo>
                    <a:pt x="154" y="144"/>
                  </a:lnTo>
                  <a:lnTo>
                    <a:pt x="168" y="351"/>
                  </a:lnTo>
                  <a:lnTo>
                    <a:pt x="136" y="589"/>
                  </a:lnTo>
                  <a:lnTo>
                    <a:pt x="0" y="846"/>
                  </a:lnTo>
                  <a:lnTo>
                    <a:pt x="54" y="846"/>
                  </a:lnTo>
                  <a:lnTo>
                    <a:pt x="107" y="756"/>
                  </a:lnTo>
                  <a:lnTo>
                    <a:pt x="179" y="585"/>
                  </a:lnTo>
                  <a:lnTo>
                    <a:pt x="190" y="30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6" name="Freeform 68">
              <a:extLst>
                <a:ext uri="{FF2B5EF4-FFF2-40B4-BE49-F238E27FC236}">
                  <a16:creationId xmlns:a16="http://schemas.microsoft.com/office/drawing/2014/main" id="{B37E4968-0342-3770-809C-ABAA32F5E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3121"/>
              <a:ext cx="89" cy="657"/>
            </a:xfrm>
            <a:custGeom>
              <a:avLst/>
              <a:gdLst>
                <a:gd name="T0" fmla="*/ 43 w 89"/>
                <a:gd name="T1" fmla="*/ 22 h 657"/>
                <a:gd name="T2" fmla="*/ 79 w 89"/>
                <a:gd name="T3" fmla="*/ 427 h 657"/>
                <a:gd name="T4" fmla="*/ 89 w 89"/>
                <a:gd name="T5" fmla="*/ 657 h 657"/>
                <a:gd name="T6" fmla="*/ 43 w 89"/>
                <a:gd name="T7" fmla="*/ 243 h 657"/>
                <a:gd name="T8" fmla="*/ 0 w 89"/>
                <a:gd name="T9" fmla="*/ 0 h 657"/>
                <a:gd name="T10" fmla="*/ 43 w 89"/>
                <a:gd name="T11" fmla="*/ 22 h 657"/>
                <a:gd name="T12" fmla="*/ 43 w 89"/>
                <a:gd name="T13" fmla="*/ 22 h 6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" h="657">
                  <a:moveTo>
                    <a:pt x="43" y="22"/>
                  </a:moveTo>
                  <a:lnTo>
                    <a:pt x="79" y="427"/>
                  </a:lnTo>
                  <a:lnTo>
                    <a:pt x="89" y="657"/>
                  </a:lnTo>
                  <a:lnTo>
                    <a:pt x="43" y="243"/>
                  </a:lnTo>
                  <a:lnTo>
                    <a:pt x="0" y="0"/>
                  </a:lnTo>
                  <a:lnTo>
                    <a:pt x="4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7" name="Freeform 69">
              <a:extLst>
                <a:ext uri="{FF2B5EF4-FFF2-40B4-BE49-F238E27FC236}">
                  <a16:creationId xmlns:a16="http://schemas.microsoft.com/office/drawing/2014/main" id="{755B6E21-7682-C250-46CD-2DECD9140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1600"/>
              <a:ext cx="721" cy="1944"/>
            </a:xfrm>
            <a:custGeom>
              <a:avLst/>
              <a:gdLst>
                <a:gd name="T0" fmla="*/ 0 w 721"/>
                <a:gd name="T1" fmla="*/ 36 h 1944"/>
                <a:gd name="T2" fmla="*/ 11 w 721"/>
                <a:gd name="T3" fmla="*/ 189 h 1944"/>
                <a:gd name="T4" fmla="*/ 39 w 721"/>
                <a:gd name="T5" fmla="*/ 378 h 1944"/>
                <a:gd name="T6" fmla="*/ 64 w 721"/>
                <a:gd name="T7" fmla="*/ 463 h 1944"/>
                <a:gd name="T8" fmla="*/ 68 w 721"/>
                <a:gd name="T9" fmla="*/ 688 h 1944"/>
                <a:gd name="T10" fmla="*/ 64 w 721"/>
                <a:gd name="T11" fmla="*/ 796 h 1944"/>
                <a:gd name="T12" fmla="*/ 57 w 721"/>
                <a:gd name="T13" fmla="*/ 828 h 1944"/>
                <a:gd name="T14" fmla="*/ 82 w 721"/>
                <a:gd name="T15" fmla="*/ 864 h 1944"/>
                <a:gd name="T16" fmla="*/ 82 w 721"/>
                <a:gd name="T17" fmla="*/ 904 h 1944"/>
                <a:gd name="T18" fmla="*/ 125 w 721"/>
                <a:gd name="T19" fmla="*/ 958 h 1944"/>
                <a:gd name="T20" fmla="*/ 275 w 721"/>
                <a:gd name="T21" fmla="*/ 1300 h 1944"/>
                <a:gd name="T22" fmla="*/ 368 w 721"/>
                <a:gd name="T23" fmla="*/ 1458 h 1944"/>
                <a:gd name="T24" fmla="*/ 536 w 721"/>
                <a:gd name="T25" fmla="*/ 1669 h 1944"/>
                <a:gd name="T26" fmla="*/ 625 w 721"/>
                <a:gd name="T27" fmla="*/ 1759 h 1944"/>
                <a:gd name="T28" fmla="*/ 689 w 721"/>
                <a:gd name="T29" fmla="*/ 1827 h 1944"/>
                <a:gd name="T30" fmla="*/ 703 w 721"/>
                <a:gd name="T31" fmla="*/ 1890 h 1944"/>
                <a:gd name="T32" fmla="*/ 703 w 721"/>
                <a:gd name="T33" fmla="*/ 1944 h 1944"/>
                <a:gd name="T34" fmla="*/ 721 w 721"/>
                <a:gd name="T35" fmla="*/ 1912 h 1944"/>
                <a:gd name="T36" fmla="*/ 718 w 721"/>
                <a:gd name="T37" fmla="*/ 1818 h 1944"/>
                <a:gd name="T38" fmla="*/ 675 w 721"/>
                <a:gd name="T39" fmla="*/ 1782 h 1944"/>
                <a:gd name="T40" fmla="*/ 518 w 721"/>
                <a:gd name="T41" fmla="*/ 1620 h 1944"/>
                <a:gd name="T42" fmla="*/ 354 w 721"/>
                <a:gd name="T43" fmla="*/ 1386 h 1944"/>
                <a:gd name="T44" fmla="*/ 204 w 721"/>
                <a:gd name="T45" fmla="*/ 1066 h 1944"/>
                <a:gd name="T46" fmla="*/ 143 w 721"/>
                <a:gd name="T47" fmla="*/ 958 h 1944"/>
                <a:gd name="T48" fmla="*/ 93 w 721"/>
                <a:gd name="T49" fmla="*/ 823 h 1944"/>
                <a:gd name="T50" fmla="*/ 82 w 721"/>
                <a:gd name="T51" fmla="*/ 603 h 1944"/>
                <a:gd name="T52" fmla="*/ 82 w 721"/>
                <a:gd name="T53" fmla="*/ 450 h 1944"/>
                <a:gd name="T54" fmla="*/ 47 w 721"/>
                <a:gd name="T55" fmla="*/ 329 h 1944"/>
                <a:gd name="T56" fmla="*/ 22 w 721"/>
                <a:gd name="T57" fmla="*/ 144 h 1944"/>
                <a:gd name="T58" fmla="*/ 11 w 721"/>
                <a:gd name="T59" fmla="*/ 0 h 1944"/>
                <a:gd name="T60" fmla="*/ 0 w 721"/>
                <a:gd name="T61" fmla="*/ 36 h 1944"/>
                <a:gd name="T62" fmla="*/ 0 w 721"/>
                <a:gd name="T63" fmla="*/ 36 h 19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21" h="1944">
                  <a:moveTo>
                    <a:pt x="0" y="36"/>
                  </a:moveTo>
                  <a:lnTo>
                    <a:pt x="11" y="189"/>
                  </a:lnTo>
                  <a:lnTo>
                    <a:pt x="39" y="378"/>
                  </a:lnTo>
                  <a:lnTo>
                    <a:pt x="64" y="463"/>
                  </a:lnTo>
                  <a:lnTo>
                    <a:pt x="68" y="688"/>
                  </a:lnTo>
                  <a:lnTo>
                    <a:pt x="64" y="796"/>
                  </a:lnTo>
                  <a:lnTo>
                    <a:pt x="57" y="828"/>
                  </a:lnTo>
                  <a:lnTo>
                    <a:pt x="82" y="864"/>
                  </a:lnTo>
                  <a:lnTo>
                    <a:pt x="82" y="904"/>
                  </a:lnTo>
                  <a:lnTo>
                    <a:pt x="125" y="958"/>
                  </a:lnTo>
                  <a:lnTo>
                    <a:pt x="275" y="1300"/>
                  </a:lnTo>
                  <a:lnTo>
                    <a:pt x="368" y="1458"/>
                  </a:lnTo>
                  <a:lnTo>
                    <a:pt x="536" y="1669"/>
                  </a:lnTo>
                  <a:lnTo>
                    <a:pt x="625" y="1759"/>
                  </a:lnTo>
                  <a:lnTo>
                    <a:pt x="689" y="1827"/>
                  </a:lnTo>
                  <a:lnTo>
                    <a:pt x="703" y="1890"/>
                  </a:lnTo>
                  <a:lnTo>
                    <a:pt x="703" y="1944"/>
                  </a:lnTo>
                  <a:lnTo>
                    <a:pt x="721" y="1912"/>
                  </a:lnTo>
                  <a:lnTo>
                    <a:pt x="718" y="1818"/>
                  </a:lnTo>
                  <a:lnTo>
                    <a:pt x="675" y="1782"/>
                  </a:lnTo>
                  <a:lnTo>
                    <a:pt x="518" y="1620"/>
                  </a:lnTo>
                  <a:lnTo>
                    <a:pt x="354" y="1386"/>
                  </a:lnTo>
                  <a:lnTo>
                    <a:pt x="204" y="1066"/>
                  </a:lnTo>
                  <a:lnTo>
                    <a:pt x="143" y="958"/>
                  </a:lnTo>
                  <a:lnTo>
                    <a:pt x="93" y="823"/>
                  </a:lnTo>
                  <a:lnTo>
                    <a:pt x="82" y="603"/>
                  </a:lnTo>
                  <a:lnTo>
                    <a:pt x="82" y="450"/>
                  </a:lnTo>
                  <a:lnTo>
                    <a:pt x="47" y="329"/>
                  </a:lnTo>
                  <a:lnTo>
                    <a:pt x="22" y="144"/>
                  </a:lnTo>
                  <a:lnTo>
                    <a:pt x="11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8" name="Freeform 70">
              <a:extLst>
                <a:ext uri="{FF2B5EF4-FFF2-40B4-BE49-F238E27FC236}">
                  <a16:creationId xmlns:a16="http://schemas.microsoft.com/office/drawing/2014/main" id="{16BE9CF7-D357-2E88-9B02-9341FEFD0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2135"/>
              <a:ext cx="639" cy="1292"/>
            </a:xfrm>
            <a:custGeom>
              <a:avLst/>
              <a:gdLst>
                <a:gd name="T0" fmla="*/ 0 w 639"/>
                <a:gd name="T1" fmla="*/ 14 h 1292"/>
                <a:gd name="T2" fmla="*/ 307 w 639"/>
                <a:gd name="T3" fmla="*/ 81 h 1292"/>
                <a:gd name="T4" fmla="*/ 424 w 639"/>
                <a:gd name="T5" fmla="*/ 126 h 1292"/>
                <a:gd name="T6" fmla="*/ 464 w 639"/>
                <a:gd name="T7" fmla="*/ 225 h 1292"/>
                <a:gd name="T8" fmla="*/ 453 w 639"/>
                <a:gd name="T9" fmla="*/ 387 h 1292"/>
                <a:gd name="T10" fmla="*/ 396 w 639"/>
                <a:gd name="T11" fmla="*/ 563 h 1292"/>
                <a:gd name="T12" fmla="*/ 467 w 639"/>
                <a:gd name="T13" fmla="*/ 423 h 1292"/>
                <a:gd name="T14" fmla="*/ 492 w 639"/>
                <a:gd name="T15" fmla="*/ 594 h 1292"/>
                <a:gd name="T16" fmla="*/ 539 w 639"/>
                <a:gd name="T17" fmla="*/ 707 h 1292"/>
                <a:gd name="T18" fmla="*/ 539 w 639"/>
                <a:gd name="T19" fmla="*/ 842 h 1292"/>
                <a:gd name="T20" fmla="*/ 560 w 639"/>
                <a:gd name="T21" fmla="*/ 1089 h 1292"/>
                <a:gd name="T22" fmla="*/ 614 w 639"/>
                <a:gd name="T23" fmla="*/ 1139 h 1292"/>
                <a:gd name="T24" fmla="*/ 617 w 639"/>
                <a:gd name="T25" fmla="*/ 1269 h 1292"/>
                <a:gd name="T26" fmla="*/ 639 w 639"/>
                <a:gd name="T27" fmla="*/ 1292 h 1292"/>
                <a:gd name="T28" fmla="*/ 639 w 639"/>
                <a:gd name="T29" fmla="*/ 1134 h 1292"/>
                <a:gd name="T30" fmla="*/ 578 w 639"/>
                <a:gd name="T31" fmla="*/ 1058 h 1292"/>
                <a:gd name="T32" fmla="*/ 560 w 639"/>
                <a:gd name="T33" fmla="*/ 810 h 1292"/>
                <a:gd name="T34" fmla="*/ 546 w 639"/>
                <a:gd name="T35" fmla="*/ 770 h 1292"/>
                <a:gd name="T36" fmla="*/ 553 w 639"/>
                <a:gd name="T37" fmla="*/ 684 h 1292"/>
                <a:gd name="T38" fmla="*/ 506 w 639"/>
                <a:gd name="T39" fmla="*/ 563 h 1292"/>
                <a:gd name="T40" fmla="*/ 481 w 639"/>
                <a:gd name="T41" fmla="*/ 405 h 1292"/>
                <a:gd name="T42" fmla="*/ 471 w 639"/>
                <a:gd name="T43" fmla="*/ 347 h 1292"/>
                <a:gd name="T44" fmla="*/ 481 w 639"/>
                <a:gd name="T45" fmla="*/ 216 h 1292"/>
                <a:gd name="T46" fmla="*/ 428 w 639"/>
                <a:gd name="T47" fmla="*/ 99 h 1292"/>
                <a:gd name="T48" fmla="*/ 260 w 639"/>
                <a:gd name="T49" fmla="*/ 45 h 1292"/>
                <a:gd name="T50" fmla="*/ 0 w 639"/>
                <a:gd name="T51" fmla="*/ 0 h 1292"/>
                <a:gd name="T52" fmla="*/ 0 w 639"/>
                <a:gd name="T53" fmla="*/ 14 h 1292"/>
                <a:gd name="T54" fmla="*/ 0 w 639"/>
                <a:gd name="T55" fmla="*/ 14 h 12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39" h="1292">
                  <a:moveTo>
                    <a:pt x="0" y="14"/>
                  </a:moveTo>
                  <a:lnTo>
                    <a:pt x="307" y="81"/>
                  </a:lnTo>
                  <a:lnTo>
                    <a:pt x="424" y="126"/>
                  </a:lnTo>
                  <a:lnTo>
                    <a:pt x="464" y="225"/>
                  </a:lnTo>
                  <a:lnTo>
                    <a:pt x="453" y="387"/>
                  </a:lnTo>
                  <a:lnTo>
                    <a:pt x="396" y="563"/>
                  </a:lnTo>
                  <a:lnTo>
                    <a:pt x="467" y="423"/>
                  </a:lnTo>
                  <a:lnTo>
                    <a:pt x="492" y="594"/>
                  </a:lnTo>
                  <a:lnTo>
                    <a:pt x="539" y="707"/>
                  </a:lnTo>
                  <a:lnTo>
                    <a:pt x="539" y="842"/>
                  </a:lnTo>
                  <a:lnTo>
                    <a:pt x="560" y="1089"/>
                  </a:lnTo>
                  <a:lnTo>
                    <a:pt x="614" y="1139"/>
                  </a:lnTo>
                  <a:lnTo>
                    <a:pt x="617" y="1269"/>
                  </a:lnTo>
                  <a:lnTo>
                    <a:pt x="639" y="1292"/>
                  </a:lnTo>
                  <a:lnTo>
                    <a:pt x="639" y="1134"/>
                  </a:lnTo>
                  <a:lnTo>
                    <a:pt x="578" y="1058"/>
                  </a:lnTo>
                  <a:lnTo>
                    <a:pt x="560" y="810"/>
                  </a:lnTo>
                  <a:lnTo>
                    <a:pt x="546" y="770"/>
                  </a:lnTo>
                  <a:lnTo>
                    <a:pt x="553" y="684"/>
                  </a:lnTo>
                  <a:lnTo>
                    <a:pt x="506" y="563"/>
                  </a:lnTo>
                  <a:lnTo>
                    <a:pt x="481" y="405"/>
                  </a:lnTo>
                  <a:lnTo>
                    <a:pt x="471" y="347"/>
                  </a:lnTo>
                  <a:lnTo>
                    <a:pt x="481" y="216"/>
                  </a:lnTo>
                  <a:lnTo>
                    <a:pt x="428" y="99"/>
                  </a:lnTo>
                  <a:lnTo>
                    <a:pt x="260" y="45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29" name="Freeform 71">
              <a:extLst>
                <a:ext uri="{FF2B5EF4-FFF2-40B4-BE49-F238E27FC236}">
                  <a16:creationId xmlns:a16="http://schemas.microsoft.com/office/drawing/2014/main" id="{9CF45D8A-AD1A-CEF4-47A3-63D942D20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" y="2297"/>
              <a:ext cx="221" cy="563"/>
            </a:xfrm>
            <a:custGeom>
              <a:avLst/>
              <a:gdLst>
                <a:gd name="T0" fmla="*/ 200 w 221"/>
                <a:gd name="T1" fmla="*/ 0 h 563"/>
                <a:gd name="T2" fmla="*/ 129 w 221"/>
                <a:gd name="T3" fmla="*/ 288 h 563"/>
                <a:gd name="T4" fmla="*/ 86 w 221"/>
                <a:gd name="T5" fmla="*/ 414 h 563"/>
                <a:gd name="T6" fmla="*/ 0 w 221"/>
                <a:gd name="T7" fmla="*/ 563 h 563"/>
                <a:gd name="T8" fmla="*/ 75 w 221"/>
                <a:gd name="T9" fmla="*/ 468 h 563"/>
                <a:gd name="T10" fmla="*/ 164 w 221"/>
                <a:gd name="T11" fmla="*/ 243 h 563"/>
                <a:gd name="T12" fmla="*/ 221 w 221"/>
                <a:gd name="T13" fmla="*/ 63 h 563"/>
                <a:gd name="T14" fmla="*/ 221 w 221"/>
                <a:gd name="T15" fmla="*/ 27 h 563"/>
                <a:gd name="T16" fmla="*/ 200 w 221"/>
                <a:gd name="T17" fmla="*/ 0 h 563"/>
                <a:gd name="T18" fmla="*/ 200 w 221"/>
                <a:gd name="T19" fmla="*/ 0 h 5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1" h="563">
                  <a:moveTo>
                    <a:pt x="200" y="0"/>
                  </a:moveTo>
                  <a:lnTo>
                    <a:pt x="129" y="288"/>
                  </a:lnTo>
                  <a:lnTo>
                    <a:pt x="86" y="414"/>
                  </a:lnTo>
                  <a:lnTo>
                    <a:pt x="0" y="563"/>
                  </a:lnTo>
                  <a:lnTo>
                    <a:pt x="75" y="468"/>
                  </a:lnTo>
                  <a:lnTo>
                    <a:pt x="164" y="243"/>
                  </a:lnTo>
                  <a:lnTo>
                    <a:pt x="221" y="63"/>
                  </a:lnTo>
                  <a:lnTo>
                    <a:pt x="221" y="2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0" name="Freeform 72">
              <a:extLst>
                <a:ext uri="{FF2B5EF4-FFF2-40B4-BE49-F238E27FC236}">
                  <a16:creationId xmlns:a16="http://schemas.microsoft.com/office/drawing/2014/main" id="{C72EE1ED-DC06-B1C0-9C08-1442CCFC6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720"/>
              <a:ext cx="203" cy="257"/>
            </a:xfrm>
            <a:custGeom>
              <a:avLst/>
              <a:gdLst>
                <a:gd name="T0" fmla="*/ 21 w 203"/>
                <a:gd name="T1" fmla="*/ 167 h 257"/>
                <a:gd name="T2" fmla="*/ 96 w 203"/>
                <a:gd name="T3" fmla="*/ 77 h 257"/>
                <a:gd name="T4" fmla="*/ 189 w 203"/>
                <a:gd name="T5" fmla="*/ 0 h 257"/>
                <a:gd name="T6" fmla="*/ 68 w 203"/>
                <a:gd name="T7" fmla="*/ 153 h 257"/>
                <a:gd name="T8" fmla="*/ 39 w 203"/>
                <a:gd name="T9" fmla="*/ 212 h 257"/>
                <a:gd name="T10" fmla="*/ 64 w 203"/>
                <a:gd name="T11" fmla="*/ 212 h 257"/>
                <a:gd name="T12" fmla="*/ 203 w 203"/>
                <a:gd name="T13" fmla="*/ 122 h 257"/>
                <a:gd name="T14" fmla="*/ 118 w 203"/>
                <a:gd name="T15" fmla="*/ 194 h 257"/>
                <a:gd name="T16" fmla="*/ 57 w 203"/>
                <a:gd name="T17" fmla="*/ 257 h 257"/>
                <a:gd name="T18" fmla="*/ 10 w 203"/>
                <a:gd name="T19" fmla="*/ 194 h 257"/>
                <a:gd name="T20" fmla="*/ 0 w 203"/>
                <a:gd name="T21" fmla="*/ 149 h 257"/>
                <a:gd name="T22" fmla="*/ 21 w 203"/>
                <a:gd name="T23" fmla="*/ 167 h 257"/>
                <a:gd name="T24" fmla="*/ 21 w 203"/>
                <a:gd name="T25" fmla="*/ 167 h 2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3" h="257">
                  <a:moveTo>
                    <a:pt x="21" y="167"/>
                  </a:moveTo>
                  <a:lnTo>
                    <a:pt x="96" y="77"/>
                  </a:lnTo>
                  <a:lnTo>
                    <a:pt x="189" y="0"/>
                  </a:lnTo>
                  <a:lnTo>
                    <a:pt x="68" y="153"/>
                  </a:lnTo>
                  <a:lnTo>
                    <a:pt x="39" y="212"/>
                  </a:lnTo>
                  <a:lnTo>
                    <a:pt x="64" y="212"/>
                  </a:lnTo>
                  <a:lnTo>
                    <a:pt x="203" y="122"/>
                  </a:lnTo>
                  <a:lnTo>
                    <a:pt x="118" y="194"/>
                  </a:lnTo>
                  <a:lnTo>
                    <a:pt x="57" y="257"/>
                  </a:lnTo>
                  <a:lnTo>
                    <a:pt x="10" y="194"/>
                  </a:lnTo>
                  <a:lnTo>
                    <a:pt x="0" y="149"/>
                  </a:lnTo>
                  <a:lnTo>
                    <a:pt x="21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1" name="Freeform 73">
              <a:extLst>
                <a:ext uri="{FF2B5EF4-FFF2-40B4-BE49-F238E27FC236}">
                  <a16:creationId xmlns:a16="http://schemas.microsoft.com/office/drawing/2014/main" id="{71E7BC99-4DBF-5547-928D-4B88BDFD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3184"/>
              <a:ext cx="97" cy="40"/>
            </a:xfrm>
            <a:custGeom>
              <a:avLst/>
              <a:gdLst>
                <a:gd name="T0" fmla="*/ 86 w 97"/>
                <a:gd name="T1" fmla="*/ 40 h 40"/>
                <a:gd name="T2" fmla="*/ 0 w 97"/>
                <a:gd name="T3" fmla="*/ 0 h 40"/>
                <a:gd name="T4" fmla="*/ 97 w 97"/>
                <a:gd name="T5" fmla="*/ 18 h 40"/>
                <a:gd name="T6" fmla="*/ 86 w 97"/>
                <a:gd name="T7" fmla="*/ 40 h 40"/>
                <a:gd name="T8" fmla="*/ 86 w 97"/>
                <a:gd name="T9" fmla="*/ 4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" h="40">
                  <a:moveTo>
                    <a:pt x="86" y="40"/>
                  </a:moveTo>
                  <a:lnTo>
                    <a:pt x="0" y="0"/>
                  </a:lnTo>
                  <a:lnTo>
                    <a:pt x="97" y="18"/>
                  </a:lnTo>
                  <a:lnTo>
                    <a:pt x="8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2" name="Freeform 74">
              <a:extLst>
                <a:ext uri="{FF2B5EF4-FFF2-40B4-BE49-F238E27FC236}">
                  <a16:creationId xmlns:a16="http://schemas.microsoft.com/office/drawing/2014/main" id="{6B9781FC-8B1A-60E0-0122-50BC92C06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" y="1537"/>
              <a:ext cx="257" cy="153"/>
            </a:xfrm>
            <a:custGeom>
              <a:avLst/>
              <a:gdLst>
                <a:gd name="T0" fmla="*/ 3 w 257"/>
                <a:gd name="T1" fmla="*/ 68 h 153"/>
                <a:gd name="T2" fmla="*/ 71 w 257"/>
                <a:gd name="T3" fmla="*/ 54 h 153"/>
                <a:gd name="T4" fmla="*/ 132 w 257"/>
                <a:gd name="T5" fmla="*/ 68 h 153"/>
                <a:gd name="T6" fmla="*/ 189 w 257"/>
                <a:gd name="T7" fmla="*/ 99 h 153"/>
                <a:gd name="T8" fmla="*/ 224 w 257"/>
                <a:gd name="T9" fmla="*/ 131 h 153"/>
                <a:gd name="T10" fmla="*/ 257 w 257"/>
                <a:gd name="T11" fmla="*/ 153 h 153"/>
                <a:gd name="T12" fmla="*/ 249 w 257"/>
                <a:gd name="T13" fmla="*/ 117 h 153"/>
                <a:gd name="T14" fmla="*/ 189 w 257"/>
                <a:gd name="T15" fmla="*/ 54 h 153"/>
                <a:gd name="T16" fmla="*/ 89 w 257"/>
                <a:gd name="T17" fmla="*/ 0 h 153"/>
                <a:gd name="T18" fmla="*/ 46 w 257"/>
                <a:gd name="T19" fmla="*/ 9 h 153"/>
                <a:gd name="T20" fmla="*/ 10 w 257"/>
                <a:gd name="T21" fmla="*/ 36 h 153"/>
                <a:gd name="T22" fmla="*/ 0 w 257"/>
                <a:gd name="T23" fmla="*/ 45 h 153"/>
                <a:gd name="T24" fmla="*/ 3 w 257"/>
                <a:gd name="T25" fmla="*/ 68 h 153"/>
                <a:gd name="T26" fmla="*/ 3 w 257"/>
                <a:gd name="T27" fmla="*/ 68 h 1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7" h="153">
                  <a:moveTo>
                    <a:pt x="3" y="68"/>
                  </a:moveTo>
                  <a:lnTo>
                    <a:pt x="71" y="54"/>
                  </a:lnTo>
                  <a:lnTo>
                    <a:pt x="132" y="68"/>
                  </a:lnTo>
                  <a:lnTo>
                    <a:pt x="189" y="99"/>
                  </a:lnTo>
                  <a:lnTo>
                    <a:pt x="224" y="131"/>
                  </a:lnTo>
                  <a:lnTo>
                    <a:pt x="257" y="153"/>
                  </a:lnTo>
                  <a:lnTo>
                    <a:pt x="249" y="117"/>
                  </a:lnTo>
                  <a:lnTo>
                    <a:pt x="189" y="54"/>
                  </a:lnTo>
                  <a:lnTo>
                    <a:pt x="89" y="0"/>
                  </a:lnTo>
                  <a:lnTo>
                    <a:pt x="46" y="9"/>
                  </a:lnTo>
                  <a:lnTo>
                    <a:pt x="10" y="36"/>
                  </a:lnTo>
                  <a:lnTo>
                    <a:pt x="0" y="45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3" name="Freeform 75">
              <a:extLst>
                <a:ext uri="{FF2B5EF4-FFF2-40B4-BE49-F238E27FC236}">
                  <a16:creationId xmlns:a16="http://schemas.microsoft.com/office/drawing/2014/main" id="{B54F0FD4-45F0-C2A3-55FF-C1DB2D6CC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650"/>
              <a:ext cx="193" cy="153"/>
            </a:xfrm>
            <a:custGeom>
              <a:avLst/>
              <a:gdLst>
                <a:gd name="T0" fmla="*/ 150 w 193"/>
                <a:gd name="T1" fmla="*/ 67 h 153"/>
                <a:gd name="T2" fmla="*/ 136 w 193"/>
                <a:gd name="T3" fmla="*/ 94 h 153"/>
                <a:gd name="T4" fmla="*/ 111 w 193"/>
                <a:gd name="T5" fmla="*/ 94 h 153"/>
                <a:gd name="T6" fmla="*/ 93 w 193"/>
                <a:gd name="T7" fmla="*/ 76 h 153"/>
                <a:gd name="T8" fmla="*/ 79 w 193"/>
                <a:gd name="T9" fmla="*/ 49 h 153"/>
                <a:gd name="T10" fmla="*/ 50 w 193"/>
                <a:gd name="T11" fmla="*/ 72 h 153"/>
                <a:gd name="T12" fmla="*/ 43 w 193"/>
                <a:gd name="T13" fmla="*/ 99 h 153"/>
                <a:gd name="T14" fmla="*/ 0 w 193"/>
                <a:gd name="T15" fmla="*/ 99 h 153"/>
                <a:gd name="T16" fmla="*/ 7 w 193"/>
                <a:gd name="T17" fmla="*/ 72 h 153"/>
                <a:gd name="T18" fmla="*/ 32 w 193"/>
                <a:gd name="T19" fmla="*/ 58 h 153"/>
                <a:gd name="T20" fmla="*/ 61 w 193"/>
                <a:gd name="T21" fmla="*/ 22 h 153"/>
                <a:gd name="T22" fmla="*/ 104 w 193"/>
                <a:gd name="T23" fmla="*/ 0 h 153"/>
                <a:gd name="T24" fmla="*/ 136 w 193"/>
                <a:gd name="T25" fmla="*/ 4 h 153"/>
                <a:gd name="T26" fmla="*/ 150 w 193"/>
                <a:gd name="T27" fmla="*/ 22 h 153"/>
                <a:gd name="T28" fmla="*/ 171 w 193"/>
                <a:gd name="T29" fmla="*/ 54 h 153"/>
                <a:gd name="T30" fmla="*/ 193 w 193"/>
                <a:gd name="T31" fmla="*/ 85 h 153"/>
                <a:gd name="T32" fmla="*/ 193 w 193"/>
                <a:gd name="T33" fmla="*/ 130 h 153"/>
                <a:gd name="T34" fmla="*/ 164 w 193"/>
                <a:gd name="T35" fmla="*/ 153 h 153"/>
                <a:gd name="T36" fmla="*/ 175 w 193"/>
                <a:gd name="T37" fmla="*/ 108 h 153"/>
                <a:gd name="T38" fmla="*/ 171 w 193"/>
                <a:gd name="T39" fmla="*/ 85 h 153"/>
                <a:gd name="T40" fmla="*/ 150 w 193"/>
                <a:gd name="T41" fmla="*/ 67 h 153"/>
                <a:gd name="T42" fmla="*/ 150 w 193"/>
                <a:gd name="T43" fmla="*/ 67 h 1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3" h="153">
                  <a:moveTo>
                    <a:pt x="150" y="67"/>
                  </a:moveTo>
                  <a:lnTo>
                    <a:pt x="136" y="94"/>
                  </a:lnTo>
                  <a:lnTo>
                    <a:pt x="111" y="94"/>
                  </a:lnTo>
                  <a:lnTo>
                    <a:pt x="93" y="76"/>
                  </a:lnTo>
                  <a:lnTo>
                    <a:pt x="79" y="49"/>
                  </a:lnTo>
                  <a:lnTo>
                    <a:pt x="50" y="72"/>
                  </a:lnTo>
                  <a:lnTo>
                    <a:pt x="43" y="99"/>
                  </a:lnTo>
                  <a:lnTo>
                    <a:pt x="0" y="99"/>
                  </a:lnTo>
                  <a:lnTo>
                    <a:pt x="7" y="72"/>
                  </a:lnTo>
                  <a:lnTo>
                    <a:pt x="32" y="58"/>
                  </a:lnTo>
                  <a:lnTo>
                    <a:pt x="61" y="22"/>
                  </a:lnTo>
                  <a:lnTo>
                    <a:pt x="104" y="0"/>
                  </a:lnTo>
                  <a:lnTo>
                    <a:pt x="136" y="4"/>
                  </a:lnTo>
                  <a:lnTo>
                    <a:pt x="150" y="22"/>
                  </a:lnTo>
                  <a:lnTo>
                    <a:pt x="171" y="54"/>
                  </a:lnTo>
                  <a:lnTo>
                    <a:pt x="193" y="85"/>
                  </a:lnTo>
                  <a:lnTo>
                    <a:pt x="193" y="130"/>
                  </a:lnTo>
                  <a:lnTo>
                    <a:pt x="164" y="153"/>
                  </a:lnTo>
                  <a:lnTo>
                    <a:pt x="175" y="108"/>
                  </a:lnTo>
                  <a:lnTo>
                    <a:pt x="171" y="85"/>
                  </a:lnTo>
                  <a:lnTo>
                    <a:pt x="15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4" name="Freeform 76">
              <a:extLst>
                <a:ext uri="{FF2B5EF4-FFF2-40B4-BE49-F238E27FC236}">
                  <a16:creationId xmlns:a16="http://schemas.microsoft.com/office/drawing/2014/main" id="{1D332310-5284-3D8F-4DCE-E33E0E002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1708"/>
              <a:ext cx="193" cy="95"/>
            </a:xfrm>
            <a:custGeom>
              <a:avLst/>
              <a:gdLst>
                <a:gd name="T0" fmla="*/ 171 w 193"/>
                <a:gd name="T1" fmla="*/ 63 h 95"/>
                <a:gd name="T2" fmla="*/ 146 w 193"/>
                <a:gd name="T3" fmla="*/ 27 h 95"/>
                <a:gd name="T4" fmla="*/ 121 w 193"/>
                <a:gd name="T5" fmla="*/ 5 h 95"/>
                <a:gd name="T6" fmla="*/ 72 w 193"/>
                <a:gd name="T7" fmla="*/ 0 h 95"/>
                <a:gd name="T8" fmla="*/ 32 w 193"/>
                <a:gd name="T9" fmla="*/ 18 h 95"/>
                <a:gd name="T10" fmla="*/ 7 w 193"/>
                <a:gd name="T11" fmla="*/ 54 h 95"/>
                <a:gd name="T12" fmla="*/ 0 w 193"/>
                <a:gd name="T13" fmla="*/ 86 h 95"/>
                <a:gd name="T14" fmla="*/ 14 w 193"/>
                <a:gd name="T15" fmla="*/ 95 h 95"/>
                <a:gd name="T16" fmla="*/ 25 w 193"/>
                <a:gd name="T17" fmla="*/ 50 h 95"/>
                <a:gd name="T18" fmla="*/ 39 w 193"/>
                <a:gd name="T19" fmla="*/ 41 h 95"/>
                <a:gd name="T20" fmla="*/ 57 w 193"/>
                <a:gd name="T21" fmla="*/ 45 h 95"/>
                <a:gd name="T22" fmla="*/ 57 w 193"/>
                <a:gd name="T23" fmla="*/ 63 h 95"/>
                <a:gd name="T24" fmla="*/ 75 w 193"/>
                <a:gd name="T25" fmla="*/ 86 h 95"/>
                <a:gd name="T26" fmla="*/ 104 w 193"/>
                <a:gd name="T27" fmla="*/ 81 h 95"/>
                <a:gd name="T28" fmla="*/ 111 w 193"/>
                <a:gd name="T29" fmla="*/ 45 h 95"/>
                <a:gd name="T30" fmla="*/ 132 w 193"/>
                <a:gd name="T31" fmla="*/ 50 h 95"/>
                <a:gd name="T32" fmla="*/ 146 w 193"/>
                <a:gd name="T33" fmla="*/ 72 h 95"/>
                <a:gd name="T34" fmla="*/ 157 w 193"/>
                <a:gd name="T35" fmla="*/ 90 h 95"/>
                <a:gd name="T36" fmla="*/ 193 w 193"/>
                <a:gd name="T37" fmla="*/ 95 h 95"/>
                <a:gd name="T38" fmla="*/ 171 w 193"/>
                <a:gd name="T39" fmla="*/ 63 h 95"/>
                <a:gd name="T40" fmla="*/ 171 w 193"/>
                <a:gd name="T41" fmla="*/ 63 h 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93" h="95">
                  <a:moveTo>
                    <a:pt x="171" y="63"/>
                  </a:moveTo>
                  <a:lnTo>
                    <a:pt x="146" y="27"/>
                  </a:lnTo>
                  <a:lnTo>
                    <a:pt x="121" y="5"/>
                  </a:lnTo>
                  <a:lnTo>
                    <a:pt x="72" y="0"/>
                  </a:lnTo>
                  <a:lnTo>
                    <a:pt x="32" y="18"/>
                  </a:lnTo>
                  <a:lnTo>
                    <a:pt x="7" y="54"/>
                  </a:lnTo>
                  <a:lnTo>
                    <a:pt x="0" y="86"/>
                  </a:lnTo>
                  <a:lnTo>
                    <a:pt x="14" y="95"/>
                  </a:lnTo>
                  <a:lnTo>
                    <a:pt x="25" y="50"/>
                  </a:lnTo>
                  <a:lnTo>
                    <a:pt x="39" y="41"/>
                  </a:lnTo>
                  <a:lnTo>
                    <a:pt x="57" y="45"/>
                  </a:lnTo>
                  <a:lnTo>
                    <a:pt x="57" y="63"/>
                  </a:lnTo>
                  <a:lnTo>
                    <a:pt x="75" y="86"/>
                  </a:lnTo>
                  <a:lnTo>
                    <a:pt x="104" y="81"/>
                  </a:lnTo>
                  <a:lnTo>
                    <a:pt x="111" y="45"/>
                  </a:lnTo>
                  <a:lnTo>
                    <a:pt x="132" y="50"/>
                  </a:lnTo>
                  <a:lnTo>
                    <a:pt x="146" y="72"/>
                  </a:lnTo>
                  <a:lnTo>
                    <a:pt x="157" y="90"/>
                  </a:lnTo>
                  <a:lnTo>
                    <a:pt x="193" y="95"/>
                  </a:lnTo>
                  <a:lnTo>
                    <a:pt x="17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5" name="Freeform 77">
              <a:extLst>
                <a:ext uri="{FF2B5EF4-FFF2-40B4-BE49-F238E27FC236}">
                  <a16:creationId xmlns:a16="http://schemas.microsoft.com/office/drawing/2014/main" id="{36B63E65-E906-2891-8313-82B94A50B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1"/>
              <a:ext cx="89" cy="86"/>
            </a:xfrm>
            <a:custGeom>
              <a:avLst/>
              <a:gdLst>
                <a:gd name="T0" fmla="*/ 18 w 89"/>
                <a:gd name="T1" fmla="*/ 0 h 86"/>
                <a:gd name="T2" fmla="*/ 18 w 89"/>
                <a:gd name="T3" fmla="*/ 54 h 86"/>
                <a:gd name="T4" fmla="*/ 36 w 89"/>
                <a:gd name="T5" fmla="*/ 63 h 86"/>
                <a:gd name="T6" fmla="*/ 50 w 89"/>
                <a:gd name="T7" fmla="*/ 68 h 86"/>
                <a:gd name="T8" fmla="*/ 57 w 89"/>
                <a:gd name="T9" fmla="*/ 41 h 86"/>
                <a:gd name="T10" fmla="*/ 82 w 89"/>
                <a:gd name="T11" fmla="*/ 45 h 86"/>
                <a:gd name="T12" fmla="*/ 89 w 89"/>
                <a:gd name="T13" fmla="*/ 72 h 86"/>
                <a:gd name="T14" fmla="*/ 82 w 89"/>
                <a:gd name="T15" fmla="*/ 86 h 86"/>
                <a:gd name="T16" fmla="*/ 46 w 89"/>
                <a:gd name="T17" fmla="*/ 86 h 86"/>
                <a:gd name="T18" fmla="*/ 18 w 89"/>
                <a:gd name="T19" fmla="*/ 77 h 86"/>
                <a:gd name="T20" fmla="*/ 0 w 89"/>
                <a:gd name="T21" fmla="*/ 45 h 86"/>
                <a:gd name="T22" fmla="*/ 18 w 89"/>
                <a:gd name="T23" fmla="*/ 0 h 86"/>
                <a:gd name="T24" fmla="*/ 18 w 8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6">
                  <a:moveTo>
                    <a:pt x="18" y="0"/>
                  </a:moveTo>
                  <a:lnTo>
                    <a:pt x="18" y="54"/>
                  </a:lnTo>
                  <a:lnTo>
                    <a:pt x="36" y="63"/>
                  </a:lnTo>
                  <a:lnTo>
                    <a:pt x="50" y="68"/>
                  </a:lnTo>
                  <a:lnTo>
                    <a:pt x="57" y="41"/>
                  </a:lnTo>
                  <a:lnTo>
                    <a:pt x="82" y="45"/>
                  </a:lnTo>
                  <a:lnTo>
                    <a:pt x="89" y="72"/>
                  </a:lnTo>
                  <a:lnTo>
                    <a:pt x="82" y="86"/>
                  </a:lnTo>
                  <a:lnTo>
                    <a:pt x="46" y="86"/>
                  </a:lnTo>
                  <a:lnTo>
                    <a:pt x="18" y="77"/>
                  </a:lnTo>
                  <a:lnTo>
                    <a:pt x="0" y="4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6" name="Freeform 78">
              <a:extLst>
                <a:ext uri="{FF2B5EF4-FFF2-40B4-BE49-F238E27FC236}">
                  <a16:creationId xmlns:a16="http://schemas.microsoft.com/office/drawing/2014/main" id="{C3817F22-B2DA-4FBC-55FE-0AE4D439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2045"/>
              <a:ext cx="71" cy="54"/>
            </a:xfrm>
            <a:custGeom>
              <a:avLst/>
              <a:gdLst>
                <a:gd name="T0" fmla="*/ 25 w 71"/>
                <a:gd name="T1" fmla="*/ 0 h 54"/>
                <a:gd name="T2" fmla="*/ 0 w 71"/>
                <a:gd name="T3" fmla="*/ 14 h 54"/>
                <a:gd name="T4" fmla="*/ 0 w 71"/>
                <a:gd name="T5" fmla="*/ 32 h 54"/>
                <a:gd name="T6" fmla="*/ 32 w 71"/>
                <a:gd name="T7" fmla="*/ 45 h 54"/>
                <a:gd name="T8" fmla="*/ 61 w 71"/>
                <a:gd name="T9" fmla="*/ 54 h 54"/>
                <a:gd name="T10" fmla="*/ 71 w 71"/>
                <a:gd name="T11" fmla="*/ 27 h 54"/>
                <a:gd name="T12" fmla="*/ 32 w 71"/>
                <a:gd name="T13" fmla="*/ 23 h 54"/>
                <a:gd name="T14" fmla="*/ 25 w 71"/>
                <a:gd name="T15" fmla="*/ 0 h 54"/>
                <a:gd name="T16" fmla="*/ 25 w 71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54">
                  <a:moveTo>
                    <a:pt x="25" y="0"/>
                  </a:moveTo>
                  <a:lnTo>
                    <a:pt x="0" y="14"/>
                  </a:lnTo>
                  <a:lnTo>
                    <a:pt x="0" y="32"/>
                  </a:lnTo>
                  <a:lnTo>
                    <a:pt x="32" y="45"/>
                  </a:lnTo>
                  <a:lnTo>
                    <a:pt x="61" y="54"/>
                  </a:lnTo>
                  <a:lnTo>
                    <a:pt x="71" y="27"/>
                  </a:lnTo>
                  <a:lnTo>
                    <a:pt x="32" y="2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7" name="Freeform 79">
              <a:extLst>
                <a:ext uri="{FF2B5EF4-FFF2-40B4-BE49-F238E27FC236}">
                  <a16:creationId xmlns:a16="http://schemas.microsoft.com/office/drawing/2014/main" id="{D2E4CF35-9A5D-3014-63CC-BC065632B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1987"/>
              <a:ext cx="25" cy="94"/>
            </a:xfrm>
            <a:custGeom>
              <a:avLst/>
              <a:gdLst>
                <a:gd name="T0" fmla="*/ 0 w 25"/>
                <a:gd name="T1" fmla="*/ 94 h 94"/>
                <a:gd name="T2" fmla="*/ 18 w 25"/>
                <a:gd name="T3" fmla="*/ 67 h 94"/>
                <a:gd name="T4" fmla="*/ 18 w 25"/>
                <a:gd name="T5" fmla="*/ 18 h 94"/>
                <a:gd name="T6" fmla="*/ 11 w 25"/>
                <a:gd name="T7" fmla="*/ 0 h 94"/>
                <a:gd name="T8" fmla="*/ 25 w 25"/>
                <a:gd name="T9" fmla="*/ 18 h 94"/>
                <a:gd name="T10" fmla="*/ 25 w 25"/>
                <a:gd name="T11" fmla="*/ 63 h 94"/>
                <a:gd name="T12" fmla="*/ 11 w 25"/>
                <a:gd name="T13" fmla="*/ 81 h 94"/>
                <a:gd name="T14" fmla="*/ 0 w 25"/>
                <a:gd name="T15" fmla="*/ 94 h 94"/>
                <a:gd name="T16" fmla="*/ 0 w 25"/>
                <a:gd name="T17" fmla="*/ 94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94">
                  <a:moveTo>
                    <a:pt x="0" y="94"/>
                  </a:moveTo>
                  <a:lnTo>
                    <a:pt x="18" y="67"/>
                  </a:lnTo>
                  <a:lnTo>
                    <a:pt x="18" y="18"/>
                  </a:lnTo>
                  <a:lnTo>
                    <a:pt x="11" y="0"/>
                  </a:lnTo>
                  <a:lnTo>
                    <a:pt x="25" y="18"/>
                  </a:lnTo>
                  <a:lnTo>
                    <a:pt x="25" y="63"/>
                  </a:lnTo>
                  <a:lnTo>
                    <a:pt x="11" y="81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8" name="Freeform 80">
              <a:extLst>
                <a:ext uri="{FF2B5EF4-FFF2-40B4-BE49-F238E27FC236}">
                  <a16:creationId xmlns:a16="http://schemas.microsoft.com/office/drawing/2014/main" id="{CA04C28A-850D-D37F-2193-24D10A014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068"/>
              <a:ext cx="57" cy="22"/>
            </a:xfrm>
            <a:custGeom>
              <a:avLst/>
              <a:gdLst>
                <a:gd name="T0" fmla="*/ 0 w 57"/>
                <a:gd name="T1" fmla="*/ 0 h 22"/>
                <a:gd name="T2" fmla="*/ 57 w 57"/>
                <a:gd name="T3" fmla="*/ 0 h 22"/>
                <a:gd name="T4" fmla="*/ 14 w 57"/>
                <a:gd name="T5" fmla="*/ 22 h 22"/>
                <a:gd name="T6" fmla="*/ 0 w 57"/>
                <a:gd name="T7" fmla="*/ 0 h 22"/>
                <a:gd name="T8" fmla="*/ 0 w 5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22">
                  <a:moveTo>
                    <a:pt x="0" y="0"/>
                  </a:moveTo>
                  <a:lnTo>
                    <a:pt x="57" y="0"/>
                  </a:lnTo>
                  <a:lnTo>
                    <a:pt x="14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39" name="Freeform 81">
              <a:extLst>
                <a:ext uri="{FF2B5EF4-FFF2-40B4-BE49-F238E27FC236}">
                  <a16:creationId xmlns:a16="http://schemas.microsoft.com/office/drawing/2014/main" id="{9B6A3FC7-FB79-7D86-3086-A39A21E1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" y="1695"/>
              <a:ext cx="32" cy="130"/>
            </a:xfrm>
            <a:custGeom>
              <a:avLst/>
              <a:gdLst>
                <a:gd name="T0" fmla="*/ 18 w 32"/>
                <a:gd name="T1" fmla="*/ 22 h 130"/>
                <a:gd name="T2" fmla="*/ 0 w 32"/>
                <a:gd name="T3" fmla="*/ 58 h 130"/>
                <a:gd name="T4" fmla="*/ 3 w 32"/>
                <a:gd name="T5" fmla="*/ 130 h 130"/>
                <a:gd name="T6" fmla="*/ 18 w 32"/>
                <a:gd name="T7" fmla="*/ 58 h 130"/>
                <a:gd name="T8" fmla="*/ 32 w 32"/>
                <a:gd name="T9" fmla="*/ 0 h 130"/>
                <a:gd name="T10" fmla="*/ 18 w 32"/>
                <a:gd name="T11" fmla="*/ 22 h 130"/>
                <a:gd name="T12" fmla="*/ 18 w 32"/>
                <a:gd name="T13" fmla="*/ 22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130">
                  <a:moveTo>
                    <a:pt x="18" y="22"/>
                  </a:moveTo>
                  <a:lnTo>
                    <a:pt x="0" y="58"/>
                  </a:lnTo>
                  <a:lnTo>
                    <a:pt x="3" y="130"/>
                  </a:lnTo>
                  <a:lnTo>
                    <a:pt x="18" y="58"/>
                  </a:lnTo>
                  <a:lnTo>
                    <a:pt x="32" y="0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0" name="Freeform 82">
              <a:extLst>
                <a:ext uri="{FF2B5EF4-FFF2-40B4-BE49-F238E27FC236}">
                  <a16:creationId xmlns:a16="http://schemas.microsoft.com/office/drawing/2014/main" id="{AF444B8E-BFBC-B484-ADC0-63C1BA0C9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" y="2171"/>
              <a:ext cx="272" cy="108"/>
            </a:xfrm>
            <a:custGeom>
              <a:avLst/>
              <a:gdLst>
                <a:gd name="T0" fmla="*/ 272 w 272"/>
                <a:gd name="T1" fmla="*/ 99 h 108"/>
                <a:gd name="T2" fmla="*/ 240 w 272"/>
                <a:gd name="T3" fmla="*/ 72 h 108"/>
                <a:gd name="T4" fmla="*/ 175 w 272"/>
                <a:gd name="T5" fmla="*/ 18 h 108"/>
                <a:gd name="T6" fmla="*/ 165 w 272"/>
                <a:gd name="T7" fmla="*/ 9 h 108"/>
                <a:gd name="T8" fmla="*/ 125 w 272"/>
                <a:gd name="T9" fmla="*/ 32 h 108"/>
                <a:gd name="T10" fmla="*/ 86 w 272"/>
                <a:gd name="T11" fmla="*/ 0 h 108"/>
                <a:gd name="T12" fmla="*/ 43 w 272"/>
                <a:gd name="T13" fmla="*/ 45 h 108"/>
                <a:gd name="T14" fmla="*/ 0 w 272"/>
                <a:gd name="T15" fmla="*/ 68 h 108"/>
                <a:gd name="T16" fmla="*/ 0 w 272"/>
                <a:gd name="T17" fmla="*/ 90 h 108"/>
                <a:gd name="T18" fmla="*/ 43 w 272"/>
                <a:gd name="T19" fmla="*/ 99 h 108"/>
                <a:gd name="T20" fmla="*/ 43 w 272"/>
                <a:gd name="T21" fmla="*/ 72 h 108"/>
                <a:gd name="T22" fmla="*/ 122 w 272"/>
                <a:gd name="T23" fmla="*/ 63 h 108"/>
                <a:gd name="T24" fmla="*/ 200 w 272"/>
                <a:gd name="T25" fmla="*/ 68 h 108"/>
                <a:gd name="T26" fmla="*/ 222 w 272"/>
                <a:gd name="T27" fmla="*/ 81 h 108"/>
                <a:gd name="T28" fmla="*/ 222 w 272"/>
                <a:gd name="T29" fmla="*/ 108 h 108"/>
                <a:gd name="T30" fmla="*/ 265 w 272"/>
                <a:gd name="T31" fmla="*/ 104 h 108"/>
                <a:gd name="T32" fmla="*/ 272 w 272"/>
                <a:gd name="T33" fmla="*/ 99 h 108"/>
                <a:gd name="T34" fmla="*/ 272 w 272"/>
                <a:gd name="T35" fmla="*/ 99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2" h="108">
                  <a:moveTo>
                    <a:pt x="272" y="99"/>
                  </a:moveTo>
                  <a:lnTo>
                    <a:pt x="240" y="72"/>
                  </a:lnTo>
                  <a:lnTo>
                    <a:pt x="175" y="18"/>
                  </a:lnTo>
                  <a:lnTo>
                    <a:pt x="165" y="9"/>
                  </a:lnTo>
                  <a:lnTo>
                    <a:pt x="125" y="32"/>
                  </a:lnTo>
                  <a:lnTo>
                    <a:pt x="86" y="0"/>
                  </a:lnTo>
                  <a:lnTo>
                    <a:pt x="43" y="45"/>
                  </a:lnTo>
                  <a:lnTo>
                    <a:pt x="0" y="68"/>
                  </a:lnTo>
                  <a:lnTo>
                    <a:pt x="0" y="90"/>
                  </a:lnTo>
                  <a:lnTo>
                    <a:pt x="43" y="99"/>
                  </a:lnTo>
                  <a:lnTo>
                    <a:pt x="43" y="72"/>
                  </a:lnTo>
                  <a:lnTo>
                    <a:pt x="122" y="63"/>
                  </a:lnTo>
                  <a:lnTo>
                    <a:pt x="200" y="68"/>
                  </a:lnTo>
                  <a:lnTo>
                    <a:pt x="222" y="81"/>
                  </a:lnTo>
                  <a:lnTo>
                    <a:pt x="222" y="108"/>
                  </a:lnTo>
                  <a:lnTo>
                    <a:pt x="265" y="104"/>
                  </a:lnTo>
                  <a:lnTo>
                    <a:pt x="272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1" name="Freeform 83">
              <a:extLst>
                <a:ext uri="{FF2B5EF4-FFF2-40B4-BE49-F238E27FC236}">
                  <a16:creationId xmlns:a16="http://schemas.microsoft.com/office/drawing/2014/main" id="{1EE62AE1-EA04-BCAD-A0CB-BAA03D454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275"/>
              <a:ext cx="175" cy="76"/>
            </a:xfrm>
            <a:custGeom>
              <a:avLst/>
              <a:gdLst>
                <a:gd name="T0" fmla="*/ 0 w 175"/>
                <a:gd name="T1" fmla="*/ 54 h 76"/>
                <a:gd name="T2" fmla="*/ 53 w 175"/>
                <a:gd name="T3" fmla="*/ 67 h 76"/>
                <a:gd name="T4" fmla="*/ 118 w 175"/>
                <a:gd name="T5" fmla="*/ 63 h 76"/>
                <a:gd name="T6" fmla="*/ 143 w 175"/>
                <a:gd name="T7" fmla="*/ 45 h 76"/>
                <a:gd name="T8" fmla="*/ 139 w 175"/>
                <a:gd name="T9" fmla="*/ 9 h 76"/>
                <a:gd name="T10" fmla="*/ 93 w 175"/>
                <a:gd name="T11" fmla="*/ 4 h 76"/>
                <a:gd name="T12" fmla="*/ 160 w 175"/>
                <a:gd name="T13" fmla="*/ 0 h 76"/>
                <a:gd name="T14" fmla="*/ 175 w 175"/>
                <a:gd name="T15" fmla="*/ 31 h 76"/>
                <a:gd name="T16" fmla="*/ 157 w 175"/>
                <a:gd name="T17" fmla="*/ 54 h 76"/>
                <a:gd name="T18" fmla="*/ 118 w 175"/>
                <a:gd name="T19" fmla="*/ 76 h 76"/>
                <a:gd name="T20" fmla="*/ 43 w 175"/>
                <a:gd name="T21" fmla="*/ 76 h 76"/>
                <a:gd name="T22" fmla="*/ 0 w 175"/>
                <a:gd name="T23" fmla="*/ 54 h 76"/>
                <a:gd name="T24" fmla="*/ 0 w 175"/>
                <a:gd name="T25" fmla="*/ 54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5" h="76">
                  <a:moveTo>
                    <a:pt x="0" y="54"/>
                  </a:moveTo>
                  <a:lnTo>
                    <a:pt x="53" y="67"/>
                  </a:lnTo>
                  <a:lnTo>
                    <a:pt x="118" y="63"/>
                  </a:lnTo>
                  <a:lnTo>
                    <a:pt x="143" y="45"/>
                  </a:lnTo>
                  <a:lnTo>
                    <a:pt x="139" y="9"/>
                  </a:lnTo>
                  <a:lnTo>
                    <a:pt x="93" y="4"/>
                  </a:lnTo>
                  <a:lnTo>
                    <a:pt x="160" y="0"/>
                  </a:lnTo>
                  <a:lnTo>
                    <a:pt x="175" y="31"/>
                  </a:lnTo>
                  <a:lnTo>
                    <a:pt x="157" y="54"/>
                  </a:lnTo>
                  <a:lnTo>
                    <a:pt x="118" y="76"/>
                  </a:lnTo>
                  <a:lnTo>
                    <a:pt x="43" y="7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2" name="Freeform 84">
              <a:extLst>
                <a:ext uri="{FF2B5EF4-FFF2-40B4-BE49-F238E27FC236}">
                  <a16:creationId xmlns:a16="http://schemas.microsoft.com/office/drawing/2014/main" id="{CD6C0220-D56F-91A1-8244-B1A082657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234"/>
              <a:ext cx="108" cy="45"/>
            </a:xfrm>
            <a:custGeom>
              <a:avLst/>
              <a:gdLst>
                <a:gd name="T0" fmla="*/ 43 w 108"/>
                <a:gd name="T1" fmla="*/ 0 h 45"/>
                <a:gd name="T2" fmla="*/ 43 w 108"/>
                <a:gd name="T3" fmla="*/ 36 h 45"/>
                <a:gd name="T4" fmla="*/ 108 w 108"/>
                <a:gd name="T5" fmla="*/ 45 h 45"/>
                <a:gd name="T6" fmla="*/ 29 w 108"/>
                <a:gd name="T7" fmla="*/ 41 h 45"/>
                <a:gd name="T8" fmla="*/ 0 w 108"/>
                <a:gd name="T9" fmla="*/ 27 h 45"/>
                <a:gd name="T10" fmla="*/ 43 w 108"/>
                <a:gd name="T11" fmla="*/ 0 h 45"/>
                <a:gd name="T12" fmla="*/ 43 w 108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8" h="45">
                  <a:moveTo>
                    <a:pt x="43" y="0"/>
                  </a:moveTo>
                  <a:lnTo>
                    <a:pt x="43" y="36"/>
                  </a:lnTo>
                  <a:lnTo>
                    <a:pt x="108" y="45"/>
                  </a:lnTo>
                  <a:lnTo>
                    <a:pt x="29" y="41"/>
                  </a:lnTo>
                  <a:lnTo>
                    <a:pt x="0" y="2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3" name="Freeform 85">
              <a:extLst>
                <a:ext uri="{FF2B5EF4-FFF2-40B4-BE49-F238E27FC236}">
                  <a16:creationId xmlns:a16="http://schemas.microsoft.com/office/drawing/2014/main" id="{7DA4C42C-AF52-6686-053F-68DEFAF65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0" y="1627"/>
              <a:ext cx="214" cy="54"/>
            </a:xfrm>
            <a:custGeom>
              <a:avLst/>
              <a:gdLst>
                <a:gd name="T0" fmla="*/ 17 w 214"/>
                <a:gd name="T1" fmla="*/ 54 h 54"/>
                <a:gd name="T2" fmla="*/ 67 w 214"/>
                <a:gd name="T3" fmla="*/ 41 h 54"/>
                <a:gd name="T4" fmla="*/ 214 w 214"/>
                <a:gd name="T5" fmla="*/ 45 h 54"/>
                <a:gd name="T6" fmla="*/ 185 w 214"/>
                <a:gd name="T7" fmla="*/ 0 h 54"/>
                <a:gd name="T8" fmla="*/ 50 w 214"/>
                <a:gd name="T9" fmla="*/ 9 h 54"/>
                <a:gd name="T10" fmla="*/ 0 w 214"/>
                <a:gd name="T11" fmla="*/ 41 h 54"/>
                <a:gd name="T12" fmla="*/ 17 w 214"/>
                <a:gd name="T13" fmla="*/ 54 h 54"/>
                <a:gd name="T14" fmla="*/ 17 w 214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4" h="54">
                  <a:moveTo>
                    <a:pt x="17" y="54"/>
                  </a:moveTo>
                  <a:lnTo>
                    <a:pt x="67" y="41"/>
                  </a:lnTo>
                  <a:lnTo>
                    <a:pt x="214" y="45"/>
                  </a:lnTo>
                  <a:lnTo>
                    <a:pt x="185" y="0"/>
                  </a:lnTo>
                  <a:lnTo>
                    <a:pt x="50" y="9"/>
                  </a:lnTo>
                  <a:lnTo>
                    <a:pt x="0" y="41"/>
                  </a:lnTo>
                  <a:lnTo>
                    <a:pt x="17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4" name="Freeform 86">
              <a:extLst>
                <a:ext uri="{FF2B5EF4-FFF2-40B4-BE49-F238E27FC236}">
                  <a16:creationId xmlns:a16="http://schemas.microsoft.com/office/drawing/2014/main" id="{C97FC0EE-DD47-7C4A-097A-7895A1F8E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" y="3521"/>
              <a:ext cx="225" cy="135"/>
            </a:xfrm>
            <a:custGeom>
              <a:avLst/>
              <a:gdLst>
                <a:gd name="T0" fmla="*/ 154 w 225"/>
                <a:gd name="T1" fmla="*/ 27 h 135"/>
                <a:gd name="T2" fmla="*/ 18 w 225"/>
                <a:gd name="T3" fmla="*/ 18 h 135"/>
                <a:gd name="T4" fmla="*/ 18 w 225"/>
                <a:gd name="T5" fmla="*/ 135 h 135"/>
                <a:gd name="T6" fmla="*/ 0 w 225"/>
                <a:gd name="T7" fmla="*/ 0 h 135"/>
                <a:gd name="T8" fmla="*/ 225 w 225"/>
                <a:gd name="T9" fmla="*/ 14 h 135"/>
                <a:gd name="T10" fmla="*/ 154 w 225"/>
                <a:gd name="T11" fmla="*/ 27 h 135"/>
                <a:gd name="T12" fmla="*/ 154 w 225"/>
                <a:gd name="T13" fmla="*/ 27 h 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" h="135">
                  <a:moveTo>
                    <a:pt x="154" y="27"/>
                  </a:moveTo>
                  <a:lnTo>
                    <a:pt x="18" y="18"/>
                  </a:lnTo>
                  <a:lnTo>
                    <a:pt x="18" y="135"/>
                  </a:lnTo>
                  <a:lnTo>
                    <a:pt x="0" y="0"/>
                  </a:lnTo>
                  <a:lnTo>
                    <a:pt x="225" y="14"/>
                  </a:lnTo>
                  <a:lnTo>
                    <a:pt x="154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5" name="Freeform 87">
              <a:extLst>
                <a:ext uri="{FF2B5EF4-FFF2-40B4-BE49-F238E27FC236}">
                  <a16:creationId xmlns:a16="http://schemas.microsoft.com/office/drawing/2014/main" id="{75BB2D37-290B-6AC4-452D-4B71F27F7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1600"/>
              <a:ext cx="132" cy="135"/>
            </a:xfrm>
            <a:custGeom>
              <a:avLst/>
              <a:gdLst>
                <a:gd name="T0" fmla="*/ 28 w 132"/>
                <a:gd name="T1" fmla="*/ 90 h 135"/>
                <a:gd name="T2" fmla="*/ 57 w 132"/>
                <a:gd name="T3" fmla="*/ 117 h 135"/>
                <a:gd name="T4" fmla="*/ 132 w 132"/>
                <a:gd name="T5" fmla="*/ 135 h 135"/>
                <a:gd name="T6" fmla="*/ 89 w 132"/>
                <a:gd name="T7" fmla="*/ 104 h 135"/>
                <a:gd name="T8" fmla="*/ 39 w 132"/>
                <a:gd name="T9" fmla="*/ 63 h 135"/>
                <a:gd name="T10" fmla="*/ 121 w 132"/>
                <a:gd name="T11" fmla="*/ 36 h 135"/>
                <a:gd name="T12" fmla="*/ 64 w 132"/>
                <a:gd name="T13" fmla="*/ 23 h 135"/>
                <a:gd name="T14" fmla="*/ 0 w 132"/>
                <a:gd name="T15" fmla="*/ 0 h 135"/>
                <a:gd name="T16" fmla="*/ 28 w 132"/>
                <a:gd name="T17" fmla="*/ 90 h 135"/>
                <a:gd name="T18" fmla="*/ 28 w 132"/>
                <a:gd name="T19" fmla="*/ 9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2" h="135">
                  <a:moveTo>
                    <a:pt x="28" y="90"/>
                  </a:moveTo>
                  <a:lnTo>
                    <a:pt x="57" y="117"/>
                  </a:lnTo>
                  <a:lnTo>
                    <a:pt x="132" y="135"/>
                  </a:lnTo>
                  <a:lnTo>
                    <a:pt x="89" y="104"/>
                  </a:lnTo>
                  <a:lnTo>
                    <a:pt x="39" y="63"/>
                  </a:lnTo>
                  <a:lnTo>
                    <a:pt x="121" y="36"/>
                  </a:lnTo>
                  <a:lnTo>
                    <a:pt x="64" y="23"/>
                  </a:lnTo>
                  <a:lnTo>
                    <a:pt x="0" y="0"/>
                  </a:lnTo>
                  <a:lnTo>
                    <a:pt x="28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46" name="Freeform 88">
              <a:extLst>
                <a:ext uri="{FF2B5EF4-FFF2-40B4-BE49-F238E27FC236}">
                  <a16:creationId xmlns:a16="http://schemas.microsoft.com/office/drawing/2014/main" id="{336666DD-B476-E21A-E81A-5D90A35F5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2261"/>
              <a:ext cx="207" cy="54"/>
            </a:xfrm>
            <a:custGeom>
              <a:avLst/>
              <a:gdLst>
                <a:gd name="T0" fmla="*/ 204 w 207"/>
                <a:gd name="T1" fmla="*/ 27 h 54"/>
                <a:gd name="T2" fmla="*/ 175 w 207"/>
                <a:gd name="T3" fmla="*/ 23 h 54"/>
                <a:gd name="T4" fmla="*/ 115 w 207"/>
                <a:gd name="T5" fmla="*/ 23 h 54"/>
                <a:gd name="T6" fmla="*/ 54 w 207"/>
                <a:gd name="T7" fmla="*/ 23 h 54"/>
                <a:gd name="T8" fmla="*/ 32 w 207"/>
                <a:gd name="T9" fmla="*/ 32 h 54"/>
                <a:gd name="T10" fmla="*/ 29 w 207"/>
                <a:gd name="T11" fmla="*/ 54 h 54"/>
                <a:gd name="T12" fmla="*/ 11 w 207"/>
                <a:gd name="T13" fmla="*/ 32 h 54"/>
                <a:gd name="T14" fmla="*/ 0 w 207"/>
                <a:gd name="T15" fmla="*/ 0 h 54"/>
                <a:gd name="T16" fmla="*/ 79 w 207"/>
                <a:gd name="T17" fmla="*/ 14 h 54"/>
                <a:gd name="T18" fmla="*/ 207 w 207"/>
                <a:gd name="T19" fmla="*/ 14 h 54"/>
                <a:gd name="T20" fmla="*/ 204 w 207"/>
                <a:gd name="T21" fmla="*/ 27 h 54"/>
                <a:gd name="T22" fmla="*/ 204 w 207"/>
                <a:gd name="T23" fmla="*/ 27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7" h="54">
                  <a:moveTo>
                    <a:pt x="204" y="27"/>
                  </a:moveTo>
                  <a:lnTo>
                    <a:pt x="175" y="23"/>
                  </a:lnTo>
                  <a:lnTo>
                    <a:pt x="115" y="23"/>
                  </a:lnTo>
                  <a:lnTo>
                    <a:pt x="54" y="23"/>
                  </a:lnTo>
                  <a:lnTo>
                    <a:pt x="32" y="32"/>
                  </a:lnTo>
                  <a:lnTo>
                    <a:pt x="29" y="54"/>
                  </a:lnTo>
                  <a:lnTo>
                    <a:pt x="11" y="32"/>
                  </a:lnTo>
                  <a:lnTo>
                    <a:pt x="0" y="0"/>
                  </a:lnTo>
                  <a:lnTo>
                    <a:pt x="79" y="14"/>
                  </a:lnTo>
                  <a:lnTo>
                    <a:pt x="207" y="14"/>
                  </a:lnTo>
                  <a:lnTo>
                    <a:pt x="204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364633" name="AutoShape 89">
            <a:extLst>
              <a:ext uri="{FF2B5EF4-FFF2-40B4-BE49-F238E27FC236}">
                <a16:creationId xmlns:a16="http://schemas.microsoft.com/office/drawing/2014/main" id="{D7E20C7B-8775-F308-459E-7CAE3164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971550"/>
            <a:ext cx="3486150" cy="1314450"/>
          </a:xfrm>
          <a:prstGeom prst="wedgeRoundRectCallout">
            <a:avLst>
              <a:gd name="adj1" fmla="val -67519"/>
              <a:gd name="adj2" fmla="val 17626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am the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bread of life…</a:t>
            </a:r>
          </a:p>
        </p:txBody>
      </p:sp>
      <p:grpSp>
        <p:nvGrpSpPr>
          <p:cNvPr id="364639" name="Group 95">
            <a:extLst>
              <a:ext uri="{FF2B5EF4-FFF2-40B4-BE49-F238E27FC236}">
                <a16:creationId xmlns:a16="http://schemas.microsoft.com/office/drawing/2014/main" id="{7EC7C10E-AA8D-169B-E510-B14A48DB0545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571750"/>
            <a:ext cx="3886200" cy="3429000"/>
            <a:chOff x="2688" y="1440"/>
            <a:chExt cx="3264" cy="2880"/>
          </a:xfrm>
        </p:grpSpPr>
        <p:sp>
          <p:nvSpPr>
            <p:cNvPr id="70662" name="AutoShape 94">
              <a:extLst>
                <a:ext uri="{FF2B5EF4-FFF2-40B4-BE49-F238E27FC236}">
                  <a16:creationId xmlns:a16="http://schemas.microsoft.com/office/drawing/2014/main" id="{FB322E30-7615-B0D0-6801-6033373B5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440"/>
              <a:ext cx="2496" cy="2880"/>
            </a:xfrm>
            <a:prstGeom prst="parallelogram">
              <a:avLst>
                <a:gd name="adj" fmla="val 151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0663" name="AutoShape 90">
              <a:extLst>
                <a:ext uri="{FF2B5EF4-FFF2-40B4-BE49-F238E27FC236}">
                  <a16:creationId xmlns:a16="http://schemas.microsoft.com/office/drawing/2014/main" id="{9C41F485-278B-C24B-7076-26E7FB50C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824"/>
              <a:ext cx="2976" cy="2256"/>
            </a:xfrm>
            <a:prstGeom prst="wedgeRoundRectCallout">
              <a:avLst>
                <a:gd name="adj1" fmla="val -76278"/>
                <a:gd name="adj2" fmla="val -1298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Whoever comes to me will never go hungry and whoever comes to me will never go thirsty.</a:t>
              </a:r>
              <a:endPara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633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HH:$MM:$SS"/>
  <p:tag name="AUTODATETIMEFLAGS" val="176"/>
</p:tagLst>
</file>

<file path=ppt/theme/theme1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E743DC694524095A8DD97BBDB620B" ma:contentTypeVersion="18" ma:contentTypeDescription="Create a new document." ma:contentTypeScope="" ma:versionID="9021eb50c986948a5a457a5e7d1861c4">
  <xsd:schema xmlns:xsd="http://www.w3.org/2001/XMLSchema" xmlns:xs="http://www.w3.org/2001/XMLSchema" xmlns:p="http://schemas.microsoft.com/office/2006/metadata/properties" xmlns:ns2="cff66f6f-e4b3-44a0-a035-baedb2fae786" xmlns:ns3="50bc1663-40c0-44fd-bd5d-0c0f6b7dcbbe" targetNamespace="http://schemas.microsoft.com/office/2006/metadata/properties" ma:root="true" ma:fieldsID="ed4ad96839053c184cf8c11b56b611a9" ns2:_="" ns3:_="">
    <xsd:import namespace="cff66f6f-e4b3-44a0-a035-baedb2fae786"/>
    <xsd:import namespace="50bc1663-40c0-44fd-bd5d-0c0f6b7dc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66f6f-e4b3-44a0-a035-baedb2fae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67b78f-1389-4051-aeaa-a7a605cad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c1663-40c0-44fd-bd5d-0c0f6b7dcb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614986-4094-4943-af41-0ec1fb6d0eca}" ma:internalName="TaxCatchAll" ma:showField="CatchAllData" ma:web="50bc1663-40c0-44fd-bd5d-0c0f6b7dc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f66f6f-e4b3-44a0-a035-baedb2fae786">
      <Terms xmlns="http://schemas.microsoft.com/office/infopath/2007/PartnerControls"/>
    </lcf76f155ced4ddcb4097134ff3c332f>
    <TaxCatchAll xmlns="50bc1663-40c0-44fd-bd5d-0c0f6b7dcbbe" xsi:nil="true"/>
    <SharedWithUsers xmlns="50bc1663-40c0-44fd-bd5d-0c0f6b7dcbbe">
      <UserInfo>
        <DisplayName>Office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8807D6D-2CFA-4068-B726-13E80ED29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66f6f-e4b3-44a0-a035-baedb2fae786"/>
    <ds:schemaRef ds:uri="50bc1663-40c0-44fd-bd5d-0c0f6b7dcb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276391-BE57-4EB1-A29C-5827CADC45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5AD612-6166-4541-87C1-573532B525B9}">
  <ds:schemaRefs>
    <ds:schemaRef ds:uri="cff66f6f-e4b3-44a0-a035-baedb2fae786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50bc1663-40c0-44fd-bd5d-0c0f6b7dcbb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10670</TotalTime>
  <Words>59</Words>
  <Application>Microsoft Office PowerPoint</Application>
  <PresentationFormat>On-screen Show (4:3)</PresentationFormat>
  <Paragraphs>15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Times New Roman</vt:lpstr>
      <vt:lpstr>Arial</vt:lpstr>
      <vt:lpstr>Lato Medium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Courthold</dc:creator>
  <cp:lastModifiedBy>Ian Knight</cp:lastModifiedBy>
  <cp:revision>131</cp:revision>
  <dcterms:created xsi:type="dcterms:W3CDTF">2019-08-10T13:46:38Z</dcterms:created>
  <dcterms:modified xsi:type="dcterms:W3CDTF">2024-03-12T14:54:31Z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0x010100305E743DC694524095A8DD97BBDB620B</vt:lpwstr>
  </property>
  <property fmtid="{D5CDD505-2E9C-101B-9397-08002B2CF9AE}" pid="3" name="MediaServiceImageTags">
    <vt:lpwstr/>
  </property>
</Properties>
</file>